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9"/>
  </p:notesMasterIdLst>
  <p:sldIdLst>
    <p:sldId id="256" r:id="rId2"/>
    <p:sldId id="257" r:id="rId3"/>
    <p:sldId id="258" r:id="rId4"/>
    <p:sldId id="259" r:id="rId5"/>
    <p:sldId id="290" r:id="rId6"/>
    <p:sldId id="278" r:id="rId7"/>
    <p:sldId id="276" r:id="rId8"/>
    <p:sldId id="266" r:id="rId9"/>
    <p:sldId id="282" r:id="rId10"/>
    <p:sldId id="281" r:id="rId11"/>
    <p:sldId id="284" r:id="rId12"/>
    <p:sldId id="286" r:id="rId13"/>
    <p:sldId id="287" r:id="rId14"/>
    <p:sldId id="270" r:id="rId15"/>
    <p:sldId id="283" r:id="rId16"/>
    <p:sldId id="267" r:id="rId17"/>
    <p:sldId id="277" r:id="rId18"/>
    <p:sldId id="288" r:id="rId19"/>
    <p:sldId id="268" r:id="rId20"/>
    <p:sldId id="264" r:id="rId21"/>
    <p:sldId id="265" r:id="rId22"/>
    <p:sldId id="262" r:id="rId23"/>
    <p:sldId id="263" r:id="rId24"/>
    <p:sldId id="272" r:id="rId25"/>
    <p:sldId id="273" r:id="rId26"/>
    <p:sldId id="274" r:id="rId27"/>
    <p:sldId id="275" r:id="rId28"/>
  </p:sldIdLst>
  <p:sldSz cx="9144000" cy="5143500" type="screen16x9"/>
  <p:notesSz cx="6858000" cy="9144000"/>
  <p:embeddedFontLst>
    <p:embeddedFont>
      <p:font typeface="Fjalla One" panose="02000506040000020004" pitchFamily="2"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557" autoAdjust="0"/>
  </p:normalViewPr>
  <p:slideViewPr>
    <p:cSldViewPr>
      <p:cViewPr varScale="1">
        <p:scale>
          <a:sx n="80" d="100"/>
          <a:sy n="80" d="100"/>
        </p:scale>
        <p:origin x="880" y="4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421547952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741266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40878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166681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71239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506348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2" name="Shape 3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634232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2" name="Shape 3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080603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085897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38676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8" name="Shape 2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3475397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239436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908937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8" name="Shape 22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593706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1" name="Shape 24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1576416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8" name="Shape 1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9215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1" name="Shape 2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10727473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8" name="Shape 3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6146582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2" name="Shape 3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476593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6" name="Shape 3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984454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0" name="Shape 38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dirty="0"/>
          </a:p>
        </p:txBody>
      </p:sp>
    </p:spTree>
    <p:extLst>
      <p:ext uri="{BB962C8B-B14F-4D97-AF65-F5344CB8AC3E}">
        <p14:creationId xmlns:p14="http://schemas.microsoft.com/office/powerpoint/2010/main" val="2704093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606296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133383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691402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010665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007777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305846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154781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67C0C4AF-431D-6612-AFCB-04990138B892}"/>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38133E48-F2AE-10C1-46F4-48FC5B681D77}"/>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7" name="Imagem 6">
            <a:extLst>
              <a:ext uri="{FF2B5EF4-FFF2-40B4-BE49-F238E27FC236}">
                <a16:creationId xmlns:a16="http://schemas.microsoft.com/office/drawing/2014/main" id="{49696DC0-FC1E-AD0A-ED4F-56A2760D0A1F}"/>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F99DCA71-0E1E-6F60-4592-898B41154DA4}"/>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41D38377-4E7A-7174-B73A-AA37A9F6B3EE}"/>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8DA08CD5-1D2D-EB8E-FDB5-3A6FA3BBFD1D}"/>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430132C2-9D6A-C077-AD9B-941955F13D36}"/>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2FB21B1C-2833-86E2-940F-4E8023430EE6}"/>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pt-BR"/>
              <a:pPr lvl="0">
                <a:spcBef>
                  <a:spcPts val="0"/>
                </a:spcBef>
                <a:buNone/>
              </a:pPr>
              <a:t>‹nº›</a:t>
            </a:fld>
            <a:endParaRPr lang="pt-BR"/>
          </a:p>
        </p:txBody>
      </p:sp>
      <p:pic>
        <p:nvPicPr>
          <p:cNvPr id="3" name="Imagem 2">
            <a:extLst>
              <a:ext uri="{FF2B5EF4-FFF2-40B4-BE49-F238E27FC236}">
                <a16:creationId xmlns:a16="http://schemas.microsoft.com/office/drawing/2014/main" id="{D868E726-12E1-0CA8-5365-30580A6C4A00}"/>
              </a:ext>
            </a:extLst>
          </p:cNvPr>
          <p:cNvPicPr>
            <a:picLocks noChangeAspect="1"/>
          </p:cNvPicPr>
          <p:nvPr userDrawn="1"/>
        </p:nvPicPr>
        <p:blipFill>
          <a:blip r:embed="rId2"/>
          <a:stretch>
            <a:fillRect/>
          </a:stretch>
        </p:blipFill>
        <p:spPr>
          <a:xfrm>
            <a:off x="7740352" y="4320878"/>
            <a:ext cx="1182513" cy="68467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pt-BR" sz="1000">
                <a:solidFill>
                  <a:schemeClr val="dk2"/>
                </a:solidFill>
              </a:rPr>
              <a:pPr lvl="0" algn="r">
                <a:spcBef>
                  <a:spcPts val="0"/>
                </a:spcBef>
                <a:buNone/>
              </a:pPr>
              <a:t>‹nº›</a:t>
            </a:fld>
            <a:endParaRPr lang="pt-BR"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www.google.com.br/url?sa=t&amp;rct=j&amp;q=&amp;esrc=s&amp;source=web&amp;cd=&amp;ved=2ahUKEwi7w82Ku_32AhV_rpUCHa0CDbMQFnoECA4QAQ&amp;url=https%3A%2F%2Fonac.org.co%2F&amp;usg=AOvVaw2VxkppFWSfmOSbVMpSFnY4"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9" Type="http://schemas.openxmlformats.org/officeDocument/2006/relationships/image" Target="../media/image56.png"/><Relationship Id="rId21" Type="http://schemas.openxmlformats.org/officeDocument/2006/relationships/image" Target="../media/image38.png"/><Relationship Id="rId34" Type="http://schemas.openxmlformats.org/officeDocument/2006/relationships/image" Target="../media/image51.png"/><Relationship Id="rId42" Type="http://schemas.openxmlformats.org/officeDocument/2006/relationships/image" Target="../media/image59.png"/><Relationship Id="rId47" Type="http://schemas.openxmlformats.org/officeDocument/2006/relationships/image" Target="../media/image64.png"/><Relationship Id="rId50" Type="http://schemas.openxmlformats.org/officeDocument/2006/relationships/image" Target="../media/image67.png"/><Relationship Id="rId55" Type="http://schemas.openxmlformats.org/officeDocument/2006/relationships/image" Target="../media/image72.png"/><Relationship Id="rId63" Type="http://schemas.openxmlformats.org/officeDocument/2006/relationships/image" Target="../media/image80.png"/><Relationship Id="rId7" Type="http://schemas.openxmlformats.org/officeDocument/2006/relationships/image" Target="../media/image24.png"/><Relationship Id="rId2" Type="http://schemas.openxmlformats.org/officeDocument/2006/relationships/notesSlide" Target="../notesSlides/notesSlide23.xml"/><Relationship Id="rId16" Type="http://schemas.openxmlformats.org/officeDocument/2006/relationships/image" Target="../media/image33.png"/><Relationship Id="rId29" Type="http://schemas.openxmlformats.org/officeDocument/2006/relationships/image" Target="../media/image46.png"/><Relationship Id="rId11" Type="http://schemas.openxmlformats.org/officeDocument/2006/relationships/image" Target="../media/image28.png"/><Relationship Id="rId24" Type="http://schemas.openxmlformats.org/officeDocument/2006/relationships/image" Target="../media/image41.png"/><Relationship Id="rId32" Type="http://schemas.openxmlformats.org/officeDocument/2006/relationships/image" Target="../media/image49.jpg"/><Relationship Id="rId37" Type="http://schemas.openxmlformats.org/officeDocument/2006/relationships/image" Target="../media/image54.png"/><Relationship Id="rId40" Type="http://schemas.openxmlformats.org/officeDocument/2006/relationships/image" Target="../media/image57.png"/><Relationship Id="rId45" Type="http://schemas.openxmlformats.org/officeDocument/2006/relationships/image" Target="../media/image62.png"/><Relationship Id="rId53" Type="http://schemas.openxmlformats.org/officeDocument/2006/relationships/image" Target="../media/image70.png"/><Relationship Id="rId58" Type="http://schemas.openxmlformats.org/officeDocument/2006/relationships/image" Target="../media/image75.png"/><Relationship Id="rId5" Type="http://schemas.openxmlformats.org/officeDocument/2006/relationships/image" Target="../media/image22.png"/><Relationship Id="rId61" Type="http://schemas.openxmlformats.org/officeDocument/2006/relationships/image" Target="../media/image78.png"/><Relationship Id="rId19" Type="http://schemas.openxmlformats.org/officeDocument/2006/relationships/image" Target="../media/image36.pn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 Id="rId30" Type="http://schemas.openxmlformats.org/officeDocument/2006/relationships/image" Target="../media/image47.png"/><Relationship Id="rId35" Type="http://schemas.openxmlformats.org/officeDocument/2006/relationships/image" Target="../media/image52.png"/><Relationship Id="rId43" Type="http://schemas.openxmlformats.org/officeDocument/2006/relationships/image" Target="../media/image60.png"/><Relationship Id="rId48" Type="http://schemas.openxmlformats.org/officeDocument/2006/relationships/image" Target="../media/image65.emf"/><Relationship Id="rId56" Type="http://schemas.openxmlformats.org/officeDocument/2006/relationships/image" Target="../media/image73.png"/><Relationship Id="rId64" Type="http://schemas.openxmlformats.org/officeDocument/2006/relationships/image" Target="../media/image81.png"/><Relationship Id="rId8" Type="http://schemas.openxmlformats.org/officeDocument/2006/relationships/image" Target="../media/image25.png"/><Relationship Id="rId51" Type="http://schemas.openxmlformats.org/officeDocument/2006/relationships/image" Target="../media/image68.png"/><Relationship Id="rId3" Type="http://schemas.openxmlformats.org/officeDocument/2006/relationships/image" Target="../media/image20.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33" Type="http://schemas.openxmlformats.org/officeDocument/2006/relationships/image" Target="../media/image50.png"/><Relationship Id="rId38" Type="http://schemas.openxmlformats.org/officeDocument/2006/relationships/image" Target="../media/image55.png"/><Relationship Id="rId46" Type="http://schemas.openxmlformats.org/officeDocument/2006/relationships/image" Target="../media/image63.png"/><Relationship Id="rId59" Type="http://schemas.openxmlformats.org/officeDocument/2006/relationships/image" Target="../media/image76.png"/><Relationship Id="rId20" Type="http://schemas.openxmlformats.org/officeDocument/2006/relationships/image" Target="../media/image37.png"/><Relationship Id="rId41" Type="http://schemas.openxmlformats.org/officeDocument/2006/relationships/image" Target="../media/image58.png"/><Relationship Id="rId54" Type="http://schemas.openxmlformats.org/officeDocument/2006/relationships/image" Target="../media/image71.png"/><Relationship Id="rId62" Type="http://schemas.openxmlformats.org/officeDocument/2006/relationships/image" Target="../media/image79.png"/><Relationship Id="rId1" Type="http://schemas.openxmlformats.org/officeDocument/2006/relationships/slideLayout" Target="../slideLayouts/slideLayout3.xml"/><Relationship Id="rId6" Type="http://schemas.openxmlformats.org/officeDocument/2006/relationships/image" Target="../media/image23.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jpeg"/><Relationship Id="rId36" Type="http://schemas.openxmlformats.org/officeDocument/2006/relationships/image" Target="../media/image53.png"/><Relationship Id="rId49" Type="http://schemas.openxmlformats.org/officeDocument/2006/relationships/image" Target="../media/image66.png"/><Relationship Id="rId57" Type="http://schemas.openxmlformats.org/officeDocument/2006/relationships/image" Target="../media/image74.png"/><Relationship Id="rId10" Type="http://schemas.openxmlformats.org/officeDocument/2006/relationships/image" Target="../media/image27.png"/><Relationship Id="rId31" Type="http://schemas.openxmlformats.org/officeDocument/2006/relationships/image" Target="../media/image48.png"/><Relationship Id="rId44" Type="http://schemas.openxmlformats.org/officeDocument/2006/relationships/image" Target="../media/image61.png"/><Relationship Id="rId52" Type="http://schemas.openxmlformats.org/officeDocument/2006/relationships/image" Target="../media/image69.png"/><Relationship Id="rId60" Type="http://schemas.openxmlformats.org/officeDocument/2006/relationships/image" Target="../media/image77.png"/><Relationship Id="rId4" Type="http://schemas.openxmlformats.org/officeDocument/2006/relationships/image" Target="../media/image21.png"/><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2.png"/><Relationship Id="rId7" Type="http://schemas.openxmlformats.org/officeDocument/2006/relationships/hyperlink" Target="https://www.linkedin.com/company/abrinstal--associa%C3%A7%C3%A3o-brasileira-pela-conformidade-e-efici%C3%AAncia-de-instala%C3%A7%C3%B5es/?viewAsMember=true"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hyperlink" Target="https://twitter.com/abrinstal" TargetMode="External"/><Relationship Id="rId10" Type="http://schemas.openxmlformats.org/officeDocument/2006/relationships/image" Target="../media/image85.png"/><Relationship Id="rId4" Type="http://schemas.openxmlformats.org/officeDocument/2006/relationships/image" Target="../media/image3.png"/><Relationship Id="rId9" Type="http://schemas.openxmlformats.org/officeDocument/2006/relationships/hyperlink" Target="https://www.youtube.com/c/Abrinstalorg/feature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jpe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15.png"/><Relationship Id="rId5" Type="http://schemas.openxmlformats.org/officeDocument/2006/relationships/image" Target="../media/image10.jpeg"/><Relationship Id="rId10" Type="http://schemas.openxmlformats.org/officeDocument/2006/relationships/image" Target="../media/image14.png"/><Relationship Id="rId4" Type="http://schemas.openxmlformats.org/officeDocument/2006/relationships/image" Target="../media/image9.JP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Shape 54" descr="Sem-Título-1.png"/>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55" name="Shape 55" descr="02.png"/>
          <p:cNvPicPr preferRelativeResize="0"/>
          <p:nvPr/>
        </p:nvPicPr>
        <p:blipFill>
          <a:blip r:embed="rId4">
            <a:alphaModFix/>
          </a:blip>
          <a:stretch>
            <a:fillRect/>
          </a:stretch>
        </p:blipFill>
        <p:spPr>
          <a:xfrm>
            <a:off x="-27575" y="0"/>
            <a:ext cx="9171576" cy="5143500"/>
          </a:xfrm>
          <a:prstGeom prst="rect">
            <a:avLst/>
          </a:prstGeom>
          <a:noFill/>
          <a:ln>
            <a:noFill/>
          </a:ln>
        </p:spPr>
      </p:pic>
      <p:sp>
        <p:nvSpPr>
          <p:cNvPr id="56" name="Shape 56"/>
          <p:cNvSpPr/>
          <p:nvPr/>
        </p:nvSpPr>
        <p:spPr>
          <a:xfrm>
            <a:off x="1836125" y="247175"/>
            <a:ext cx="7308000" cy="459000"/>
          </a:xfrm>
          <a:prstGeom prst="rect">
            <a:avLst/>
          </a:prstGeom>
          <a:solidFill>
            <a:srgbClr val="03234F">
              <a:alpha val="80380"/>
            </a:srgbClr>
          </a:solidFill>
          <a:ln>
            <a:noFill/>
          </a:ln>
        </p:spPr>
        <p:txBody>
          <a:bodyPr lIns="91425" tIns="91425" rIns="91425" bIns="91425" anchor="ctr" anchorCtr="0">
            <a:noAutofit/>
          </a:bodyPr>
          <a:lstStyle/>
          <a:p>
            <a:pPr lvl="0">
              <a:spcBef>
                <a:spcPts val="0"/>
              </a:spcBef>
              <a:buNone/>
            </a:pPr>
            <a:endParaRPr>
              <a:latin typeface="Fjalla One"/>
              <a:ea typeface="Fjalla One"/>
              <a:cs typeface="Fjalla One"/>
              <a:sym typeface="Fjalla One"/>
            </a:endParaRPr>
          </a:p>
        </p:txBody>
      </p:sp>
      <p:sp>
        <p:nvSpPr>
          <p:cNvPr id="57" name="Shape 57"/>
          <p:cNvSpPr txBox="1"/>
          <p:nvPr/>
        </p:nvSpPr>
        <p:spPr>
          <a:xfrm>
            <a:off x="2071525" y="247175"/>
            <a:ext cx="7308000" cy="459000"/>
          </a:xfrm>
          <a:prstGeom prst="rect">
            <a:avLst/>
          </a:prstGeom>
          <a:noFill/>
          <a:ln>
            <a:noFill/>
          </a:ln>
        </p:spPr>
        <p:txBody>
          <a:bodyPr lIns="91425" tIns="91425" rIns="91425" bIns="91425" anchor="t" anchorCtr="0">
            <a:noAutofit/>
          </a:bodyPr>
          <a:lstStyle/>
          <a:p>
            <a:pPr lvl="0">
              <a:spcBef>
                <a:spcPts val="0"/>
              </a:spcBef>
              <a:buClr>
                <a:schemeClr val="dk1"/>
              </a:buClr>
              <a:buSzPct val="57894"/>
              <a:buFont typeface="Arial"/>
              <a:buNone/>
            </a:pPr>
            <a:r>
              <a:rPr lang="pt-BR" sz="1900" dirty="0">
                <a:solidFill>
                  <a:srgbClr val="FFFFFF"/>
                </a:solidFill>
                <a:latin typeface="Fjalla One"/>
                <a:ea typeface="Fjalla One"/>
                <a:cs typeface="Fjalla One"/>
                <a:sym typeface="Fjalla One"/>
              </a:rPr>
              <a:t>ASSOCIAÇÃO BRASILEIRA PELA CONFORMIDADE E EFICIÊNCIA DE INSTALAÇÕES</a:t>
            </a:r>
          </a:p>
          <a:p>
            <a:pPr lvl="0">
              <a:spcBef>
                <a:spcPts val="0"/>
              </a:spcBef>
              <a:buNone/>
            </a:pPr>
            <a:endParaRPr/>
          </a:p>
        </p:txBody>
      </p:sp>
      <p:sp>
        <p:nvSpPr>
          <p:cNvPr id="58" name="Shape 58"/>
          <p:cNvSpPr/>
          <p:nvPr/>
        </p:nvSpPr>
        <p:spPr>
          <a:xfrm>
            <a:off x="5471175" y="1082250"/>
            <a:ext cx="3672900" cy="5538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sp>
        <p:nvSpPr>
          <p:cNvPr id="59" name="Shape 59"/>
          <p:cNvSpPr txBox="1"/>
          <p:nvPr/>
        </p:nvSpPr>
        <p:spPr>
          <a:xfrm>
            <a:off x="5754950" y="1082250"/>
            <a:ext cx="3672900" cy="459000"/>
          </a:xfrm>
          <a:prstGeom prst="rect">
            <a:avLst/>
          </a:prstGeom>
          <a:noFill/>
          <a:ln>
            <a:noFill/>
          </a:ln>
        </p:spPr>
        <p:txBody>
          <a:bodyPr lIns="91425" tIns="91425" rIns="91425" bIns="91425" anchor="t" anchorCtr="0">
            <a:noAutofit/>
          </a:bodyPr>
          <a:lstStyle/>
          <a:p>
            <a:pPr lvl="0" rtl="0">
              <a:spcBef>
                <a:spcPts val="0"/>
              </a:spcBef>
              <a:buNone/>
            </a:pPr>
            <a:r>
              <a:rPr lang="pt-BR" sz="2400">
                <a:solidFill>
                  <a:srgbClr val="FFFFFF"/>
                </a:solidFill>
                <a:latin typeface="Fjalla One"/>
                <a:ea typeface="Fjalla One"/>
                <a:cs typeface="Fjalla One"/>
                <a:sym typeface="Fjalla One"/>
              </a:rPr>
              <a:t>Apresentação Institucional</a:t>
            </a:r>
          </a:p>
          <a:p>
            <a:pPr lvl="0" rtl="0">
              <a:spcBef>
                <a:spcPts val="0"/>
              </a:spcBef>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74" name="Shape 274"/>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a:solidFill>
                  <a:srgbClr val="FFFFFF"/>
                </a:solidFill>
                <a:latin typeface="Fjalla One"/>
                <a:ea typeface="Fjalla One"/>
                <a:cs typeface="Fjalla One"/>
                <a:sym typeface="Fjalla One"/>
              </a:rPr>
              <a:t>PRINCIPAIS</a:t>
            </a:r>
          </a:p>
          <a:p>
            <a:pPr lvl="0" algn="ctr" rtl="0">
              <a:spcBef>
                <a:spcPts val="0"/>
              </a:spcBef>
              <a:buNone/>
            </a:pPr>
            <a:r>
              <a:rPr lang="pt-BR" sz="4200">
                <a:solidFill>
                  <a:srgbClr val="FFFFFF"/>
                </a:solidFill>
                <a:latin typeface="Fjalla One"/>
                <a:ea typeface="Fjalla One"/>
                <a:cs typeface="Fjalla One"/>
                <a:sym typeface="Fjalla One"/>
              </a:rPr>
              <a:t>PROJETOS E</a:t>
            </a:r>
          </a:p>
          <a:p>
            <a:pPr lvl="0" algn="ctr" rtl="0">
              <a:spcBef>
                <a:spcPts val="0"/>
              </a:spcBef>
              <a:buNone/>
            </a:pPr>
            <a:r>
              <a:rPr lang="pt-BR" sz="2400">
                <a:solidFill>
                  <a:srgbClr val="FFFFFF"/>
                </a:solidFill>
                <a:latin typeface="Fjalla One"/>
                <a:ea typeface="Fjalla One"/>
                <a:cs typeface="Fjalla One"/>
                <a:sym typeface="Fjalla One"/>
              </a:rPr>
              <a:t>AÇÕES ESTRATÉGICAS</a:t>
            </a:r>
          </a:p>
          <a:p>
            <a:pPr lvl="0" algn="ctr" rtl="0">
              <a:spcBef>
                <a:spcPts val="0"/>
              </a:spcBef>
              <a:buNone/>
            </a:pPr>
            <a:endParaRPr sz="2000">
              <a:solidFill>
                <a:srgbClr val="FFFFFF"/>
              </a:solidFill>
              <a:latin typeface="Fjalla One"/>
              <a:ea typeface="Fjalla One"/>
              <a:cs typeface="Fjalla One"/>
              <a:sym typeface="Fjalla One"/>
            </a:endParaRPr>
          </a:p>
        </p:txBody>
      </p: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8" name="Shape 278"/>
          <p:cNvSpPr txBox="1"/>
          <p:nvPr/>
        </p:nvSpPr>
        <p:spPr>
          <a:xfrm>
            <a:off x="3318600" y="665025"/>
            <a:ext cx="2236200" cy="4154700"/>
          </a:xfrm>
          <a:prstGeom prst="rect">
            <a:avLst/>
          </a:prstGeom>
          <a:noFill/>
          <a:ln>
            <a:noFill/>
          </a:ln>
        </p:spPr>
        <p:txBody>
          <a:bodyPr lIns="91425" tIns="91425" rIns="91425" bIns="91425" anchor="t" anchorCtr="0">
            <a:noAutofit/>
          </a:bodyPr>
          <a:lstStyle/>
          <a:p>
            <a:pPr lvl="0"/>
            <a:endParaRPr>
              <a:solidFill>
                <a:srgbClr val="03234F"/>
              </a:solidFill>
              <a:latin typeface="Fjalla One"/>
              <a:ea typeface="Fjalla One"/>
              <a:cs typeface="Fjalla One"/>
              <a:sym typeface="Fjalla One"/>
            </a:endParaRPr>
          </a:p>
        </p:txBody>
      </p:sp>
      <p:sp>
        <p:nvSpPr>
          <p:cNvPr id="279" name="Shape 279"/>
          <p:cNvSpPr txBox="1"/>
          <p:nvPr/>
        </p:nvSpPr>
        <p:spPr>
          <a:xfrm>
            <a:off x="3071802" y="571485"/>
            <a:ext cx="5929354" cy="4088495"/>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Capacitação e Treinamentos</a:t>
            </a:r>
          </a:p>
          <a:p>
            <a:pPr lvl="0" algn="ctr" rtl="0">
              <a:spcBef>
                <a:spcPts val="0"/>
              </a:spcBef>
              <a:buNone/>
            </a:pPr>
            <a:endParaRPr lang="pt-BR" sz="3000" dirty="0">
              <a:solidFill>
                <a:schemeClr val="accent1"/>
              </a:solidFill>
              <a:latin typeface="Fjalla One"/>
              <a:ea typeface="Fjalla One"/>
              <a:cs typeface="Fjalla One"/>
              <a:sym typeface="Fjalla One"/>
            </a:endParaRPr>
          </a:p>
          <a:p>
            <a:pPr lvl="0" rtl="0">
              <a:spcBef>
                <a:spcPts val="0"/>
              </a:spcBef>
              <a:buNone/>
            </a:pP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rPr>
              <a:t>Treinamentos para difundir conhecimento e fomentar a discussão de temas relativos à conformidade, sustentabilidade, desempenho e eficiência das instalações de infraestrutura</a:t>
            </a:r>
          </a:p>
          <a:p>
            <a:pPr marL="457200" indent="-228600">
              <a:buClr>
                <a:srgbClr val="03234F"/>
              </a:buClr>
              <a:buFont typeface="Fjalla One"/>
              <a:buChar char="●"/>
            </a:pPr>
            <a:endParaRPr lang="pt-BR" dirty="0">
              <a:solidFill>
                <a:srgbClr val="03234F"/>
              </a:solidFill>
              <a:latin typeface="Fjalla One"/>
              <a:ea typeface="Fjalla One"/>
              <a:cs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rPr>
              <a:t>Workshops para debate de novidades de cada uma das principais áreas de instalação: gases combustíveis, elétrica e </a:t>
            </a:r>
            <a:r>
              <a:rPr lang="pt-BR" dirty="0" err="1">
                <a:solidFill>
                  <a:srgbClr val="03234F"/>
                </a:solidFill>
                <a:latin typeface="Fjalla One"/>
                <a:ea typeface="Fjalla One"/>
                <a:cs typeface="Fjalla One"/>
              </a:rPr>
              <a:t>hidrossanitária</a:t>
            </a:r>
            <a:endParaRPr lang="pt-BR" dirty="0">
              <a:solidFill>
                <a:srgbClr val="03234F"/>
              </a:solidFill>
              <a:latin typeface="Fjalla One"/>
              <a:ea typeface="Fjalla One"/>
              <a:cs typeface="Fjalla One"/>
            </a:endParaRPr>
          </a:p>
          <a:p>
            <a:pPr marL="457200" indent="-228600">
              <a:buClr>
                <a:srgbClr val="03234F"/>
              </a:buClr>
              <a:buFont typeface="Fjalla One"/>
              <a:buChar char="●"/>
            </a:pPr>
            <a:endParaRPr lang="pt-BR" dirty="0">
              <a:solidFill>
                <a:srgbClr val="03234F"/>
              </a:solidFill>
              <a:latin typeface="Fjalla One"/>
              <a:ea typeface="Fjalla One"/>
              <a:cs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rPr>
              <a:t>Adequação da capacitação de mão de obra e empregabilidade do setor</a:t>
            </a:r>
          </a:p>
          <a:p>
            <a:pPr marL="457200" indent="-228600">
              <a:buClr>
                <a:srgbClr val="03234F"/>
              </a:buClr>
              <a:buFont typeface="Fjalla One"/>
              <a:buChar char="●"/>
            </a:pPr>
            <a:endParaRPr lang="pt-BR" dirty="0">
              <a:solidFill>
                <a:srgbClr val="03234F"/>
              </a:solidFill>
              <a:latin typeface="Fjalla One"/>
              <a:ea typeface="Fjalla One"/>
              <a:cs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rPr>
              <a:t>Divulgações da marca junto aos eventos de capacitação e treinamentos</a:t>
            </a:r>
          </a:p>
          <a:p>
            <a:pPr marL="228600">
              <a:buClr>
                <a:srgbClr val="03234F"/>
              </a:buClr>
            </a:pPr>
            <a:endParaRPr lang="pt-BR" dirty="0">
              <a:solidFill>
                <a:srgbClr val="03234F"/>
              </a:solidFill>
              <a:latin typeface="Fjalla One"/>
              <a:ea typeface="Fjalla One"/>
              <a:cs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rPr>
              <a:t>Aproximação com outras organizações do setor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74" name="Shape 274"/>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PRINCIPAIS</a:t>
            </a:r>
          </a:p>
          <a:p>
            <a:pPr lvl="0" algn="ctr" rtl="0">
              <a:spcBef>
                <a:spcPts val="0"/>
              </a:spcBef>
              <a:buNone/>
            </a:pPr>
            <a:r>
              <a:rPr lang="pt-BR" sz="4200" dirty="0">
                <a:solidFill>
                  <a:srgbClr val="FFFFFF"/>
                </a:solidFill>
                <a:latin typeface="Fjalla One"/>
                <a:ea typeface="Fjalla One"/>
                <a:cs typeface="Fjalla One"/>
                <a:sym typeface="Fjalla One"/>
              </a:rPr>
              <a:t>PROJETOS E</a:t>
            </a:r>
          </a:p>
          <a:p>
            <a:pPr lvl="0" algn="ctr" rtl="0">
              <a:spcBef>
                <a:spcPts val="0"/>
              </a:spcBef>
              <a:buNone/>
            </a:pPr>
            <a:r>
              <a:rPr lang="pt-BR" sz="2400" dirty="0">
                <a:solidFill>
                  <a:srgbClr val="FFFFFF"/>
                </a:solidFill>
                <a:latin typeface="Fjalla One"/>
                <a:ea typeface="Fjalla One"/>
                <a:cs typeface="Fjalla One"/>
                <a:sym typeface="Fjalla One"/>
              </a:rPr>
              <a:t>AÇÕES ESTRATÉGICAS</a:t>
            </a:r>
          </a:p>
          <a:p>
            <a:pPr lvl="0" algn="ctr" rtl="0">
              <a:spcBef>
                <a:spcPts val="0"/>
              </a:spcBef>
              <a:buNone/>
            </a:pPr>
            <a:endParaRPr sz="2000" dirty="0">
              <a:solidFill>
                <a:srgbClr val="FFFFFF"/>
              </a:solidFill>
              <a:latin typeface="Fjalla One"/>
              <a:ea typeface="Fjalla One"/>
              <a:cs typeface="Fjalla One"/>
              <a:sym typeface="Fjalla One"/>
            </a:endParaRPr>
          </a:p>
        </p:txBody>
      </p: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8" name="Shape 278"/>
          <p:cNvSpPr txBox="1"/>
          <p:nvPr/>
        </p:nvSpPr>
        <p:spPr>
          <a:xfrm>
            <a:off x="3318600" y="665025"/>
            <a:ext cx="2236200" cy="4154700"/>
          </a:xfrm>
          <a:prstGeom prst="rect">
            <a:avLst/>
          </a:prstGeom>
          <a:noFill/>
          <a:ln>
            <a:noFill/>
          </a:ln>
        </p:spPr>
        <p:txBody>
          <a:bodyPr lIns="91425" tIns="91425" rIns="91425" bIns="91425" anchor="t" anchorCtr="0">
            <a:noAutofit/>
          </a:bodyPr>
          <a:lstStyle/>
          <a:p>
            <a:pPr lvl="0"/>
            <a:endParaRPr>
              <a:solidFill>
                <a:srgbClr val="03234F"/>
              </a:solidFill>
              <a:latin typeface="Fjalla One"/>
              <a:ea typeface="Fjalla One"/>
              <a:cs typeface="Fjalla One"/>
              <a:sym typeface="Fjalla One"/>
            </a:endParaRPr>
          </a:p>
        </p:txBody>
      </p:sp>
      <p:sp>
        <p:nvSpPr>
          <p:cNvPr id="279" name="Shape 279"/>
          <p:cNvSpPr txBox="1"/>
          <p:nvPr/>
        </p:nvSpPr>
        <p:spPr>
          <a:xfrm>
            <a:off x="3071802" y="571485"/>
            <a:ext cx="5929354" cy="4088495"/>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Manual de Boas Praticas</a:t>
            </a:r>
          </a:p>
          <a:p>
            <a:pPr lvl="0" algn="ctr" rtl="0">
              <a:spcBef>
                <a:spcPts val="0"/>
              </a:spcBef>
              <a:buNone/>
            </a:pPr>
            <a:endParaRPr lang="pt-BR" sz="3000" dirty="0">
              <a:solidFill>
                <a:schemeClr val="accent1"/>
              </a:solidFill>
              <a:latin typeface="Fjalla One"/>
              <a:ea typeface="Fjalla One"/>
              <a:cs typeface="Fjalla One"/>
              <a:sym typeface="Fjalla One"/>
            </a:endParaRPr>
          </a:p>
          <a:p>
            <a:pPr lvl="0" rtl="0">
              <a:spcBef>
                <a:spcPts val="0"/>
              </a:spcBef>
              <a:buNone/>
            </a:pPr>
            <a:endParaRPr lang="pt-BR" dirty="0">
              <a:solidFill>
                <a:srgbClr val="03234F"/>
              </a:solidFill>
              <a:latin typeface="Fjalla One"/>
              <a:ea typeface="Fjalla One"/>
              <a:cs typeface="Fjalla One"/>
              <a:sym typeface="Fjalla One"/>
            </a:endParaRPr>
          </a:p>
          <a:p>
            <a:pPr marL="457200" lvl="1" indent="-228600">
              <a:buClr>
                <a:srgbClr val="03234F"/>
              </a:buClr>
              <a:buFont typeface="Fjalla One"/>
              <a:buChar char="●"/>
            </a:pPr>
            <a:r>
              <a:rPr lang="pt-BR" dirty="0">
                <a:solidFill>
                  <a:srgbClr val="03234F"/>
                </a:solidFill>
                <a:latin typeface="Fjalla One"/>
              </a:rPr>
              <a:t>Detalhamento de procedimentos operacionais e diretrizes para realização de serviços de infraestrutura nos segmentos </a:t>
            </a:r>
            <a:r>
              <a:rPr lang="pt-BR" dirty="0">
                <a:solidFill>
                  <a:srgbClr val="03234F"/>
                </a:solidFill>
                <a:latin typeface="Fjalla One"/>
                <a:ea typeface="Fjalla One"/>
                <a:cs typeface="Fjalla One"/>
              </a:rPr>
              <a:t>das instalações das redes de gases combustíveis, elétrica, </a:t>
            </a:r>
            <a:r>
              <a:rPr lang="pt-BR" dirty="0" err="1">
                <a:solidFill>
                  <a:srgbClr val="03234F"/>
                </a:solidFill>
                <a:latin typeface="Fjalla One"/>
                <a:ea typeface="Fjalla One"/>
                <a:cs typeface="Fjalla One"/>
              </a:rPr>
              <a:t>hidrossanitárias</a:t>
            </a:r>
            <a:r>
              <a:rPr lang="pt-BR" dirty="0">
                <a:solidFill>
                  <a:srgbClr val="03234F"/>
                </a:solidFill>
                <a:latin typeface="Fjalla One"/>
                <a:ea typeface="Fjalla One"/>
                <a:cs typeface="Fjalla One"/>
              </a:rPr>
              <a:t>, solar</a:t>
            </a: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rPr>
              <a:t>Estabelecimento de fascículos técnicos para atendimento de prioridades setoriais, a partir de debates com stakeholders e consenso das melhores práticas junto a partes interessadas</a:t>
            </a: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rPr>
              <a:t>Avanço no modelo de aprimoramento de requisitos na construção civil, complementando detalhes da normalização técnica</a:t>
            </a:r>
          </a:p>
          <a:p>
            <a:pPr marL="457200" indent="-228600">
              <a:buClr>
                <a:srgbClr val="03234F"/>
              </a:buClr>
              <a:buFont typeface="Fjalla One"/>
              <a:buChar char="●"/>
            </a:pPr>
            <a:endParaRPr lang="pt-BR" dirty="0">
              <a:solidFill>
                <a:srgbClr val="03234F"/>
              </a:solidFill>
              <a:latin typeface="Fjalla One"/>
            </a:endParaRPr>
          </a:p>
        </p:txBody>
      </p:sp>
    </p:spTree>
    <p:extLst>
      <p:ext uri="{BB962C8B-B14F-4D97-AF65-F5344CB8AC3E}">
        <p14:creationId xmlns:p14="http://schemas.microsoft.com/office/powerpoint/2010/main" val="3445446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9" name="Shape 279"/>
          <p:cNvSpPr txBox="1"/>
          <p:nvPr/>
        </p:nvSpPr>
        <p:spPr>
          <a:xfrm>
            <a:off x="3071802" y="571486"/>
            <a:ext cx="5929354" cy="2432312"/>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Monitoramento de Patologias em Instalações de Infraestrutura</a:t>
            </a:r>
          </a:p>
          <a:p>
            <a:pPr lvl="0" rtl="0">
              <a:spcBef>
                <a:spcPts val="0"/>
              </a:spcBef>
              <a:buNone/>
            </a:pPr>
            <a:endParaRPr lang="pt-BR" dirty="0">
              <a:solidFill>
                <a:srgbClr val="03234F"/>
              </a:solidFill>
              <a:latin typeface="Fjalla One"/>
              <a:ea typeface="Fjalla One"/>
              <a:cs typeface="Fjalla One"/>
              <a:sym typeface="Fjalla One"/>
            </a:endParaRPr>
          </a:p>
          <a:p>
            <a:endParaRPr lang="pt-BR" dirty="0">
              <a:solidFill>
                <a:srgbClr val="002060"/>
              </a:solidFill>
              <a:latin typeface="Fjalla One" charset="0"/>
            </a:endParaRPr>
          </a:p>
          <a:p>
            <a:endParaRPr lang="pt-BR" dirty="0">
              <a:solidFill>
                <a:srgbClr val="002060"/>
              </a:solidFill>
              <a:latin typeface="Fjalla One" charset="0"/>
            </a:endParaRPr>
          </a:p>
          <a:p>
            <a:pPr marL="457200" lvl="1" indent="-228600">
              <a:buClr>
                <a:srgbClr val="03234F"/>
              </a:buClr>
              <a:buFont typeface="Fjalla One"/>
              <a:buChar char="●"/>
            </a:pPr>
            <a:r>
              <a:rPr lang="pt-BR" dirty="0">
                <a:solidFill>
                  <a:srgbClr val="03234F"/>
                </a:solidFill>
                <a:latin typeface="Fjalla One"/>
              </a:rPr>
              <a:t>Observatório junto às construtoras e outros agentes do setor da construção civil para identificação de patologias nos serviços de instalações prediais</a:t>
            </a: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rPr>
              <a:t>Base de observação para definição de prioridades e ações de conformidade no setor de instalações prediais</a:t>
            </a: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indent="-228600">
              <a:buClr>
                <a:srgbClr val="03234F"/>
              </a:buClr>
              <a:buFont typeface="Fjalla One"/>
              <a:buChar char="●"/>
            </a:pPr>
            <a:endParaRPr lang="pt-BR" dirty="0">
              <a:solidFill>
                <a:srgbClr val="03234F"/>
              </a:solidFill>
              <a:latin typeface="Fjalla One"/>
              <a:ea typeface="Fjalla One"/>
              <a:cs typeface="Fjalla One"/>
            </a:endParaRPr>
          </a:p>
          <a:p>
            <a:pPr marL="457200" indent="-228600">
              <a:buClr>
                <a:srgbClr val="03234F"/>
              </a:buClr>
              <a:buFont typeface="Fjalla One"/>
              <a:buChar char="●"/>
            </a:pPr>
            <a:endParaRPr lang="pt-BR" dirty="0">
              <a:solidFill>
                <a:srgbClr val="03234F"/>
              </a:solidFill>
              <a:latin typeface="Fjalla One"/>
              <a:ea typeface="Fjalla One"/>
              <a:cs typeface="Fjalla One"/>
            </a:endParaRPr>
          </a:p>
        </p:txBody>
      </p:sp>
      <p:sp>
        <p:nvSpPr>
          <p:cNvPr id="3" name="Shape 274">
            <a:extLst>
              <a:ext uri="{FF2B5EF4-FFF2-40B4-BE49-F238E27FC236}">
                <a16:creationId xmlns:a16="http://schemas.microsoft.com/office/drawing/2014/main" id="{42C47509-2132-0E8D-9F53-6BF91A2BE0F8}"/>
              </a:ext>
            </a:extLst>
          </p:cNvPr>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PRINCIPAIS</a:t>
            </a:r>
          </a:p>
          <a:p>
            <a:pPr lvl="0" algn="ctr" rtl="0">
              <a:spcBef>
                <a:spcPts val="0"/>
              </a:spcBef>
              <a:buNone/>
            </a:pPr>
            <a:r>
              <a:rPr lang="pt-BR" sz="4200" dirty="0">
                <a:solidFill>
                  <a:srgbClr val="FFFFFF"/>
                </a:solidFill>
                <a:latin typeface="Fjalla One"/>
                <a:ea typeface="Fjalla One"/>
                <a:cs typeface="Fjalla One"/>
                <a:sym typeface="Fjalla One"/>
              </a:rPr>
              <a:t>PROJETOS E</a:t>
            </a:r>
          </a:p>
          <a:p>
            <a:pPr lvl="0" algn="ctr" rtl="0">
              <a:spcBef>
                <a:spcPts val="0"/>
              </a:spcBef>
              <a:buNone/>
            </a:pPr>
            <a:r>
              <a:rPr lang="pt-BR" sz="2400" dirty="0">
                <a:solidFill>
                  <a:srgbClr val="FFFFFF"/>
                </a:solidFill>
                <a:latin typeface="Fjalla One"/>
                <a:ea typeface="Fjalla One"/>
                <a:cs typeface="Fjalla One"/>
                <a:sym typeface="Fjalla One"/>
              </a:rPr>
              <a:t>AÇÕES ESTRATÉGICAS</a:t>
            </a:r>
          </a:p>
          <a:p>
            <a:pPr lvl="0" algn="ctr" rtl="0">
              <a:spcBef>
                <a:spcPts val="0"/>
              </a:spcBef>
              <a:buNone/>
            </a:pPr>
            <a:endParaRPr sz="2000" dirty="0">
              <a:solidFill>
                <a:srgbClr val="FFFFFF"/>
              </a:solidFill>
              <a:latin typeface="Fjalla One"/>
              <a:ea typeface="Fjalla One"/>
              <a:cs typeface="Fjalla One"/>
              <a:sym typeface="Fjalla One"/>
            </a:endParaRPr>
          </a:p>
        </p:txBody>
      </p:sp>
    </p:spTree>
    <p:extLst>
      <p:ext uri="{BB962C8B-B14F-4D97-AF65-F5344CB8AC3E}">
        <p14:creationId xmlns:p14="http://schemas.microsoft.com/office/powerpoint/2010/main" val="3937817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9" name="Shape 279"/>
          <p:cNvSpPr txBox="1"/>
          <p:nvPr/>
        </p:nvSpPr>
        <p:spPr>
          <a:xfrm>
            <a:off x="3071802" y="571486"/>
            <a:ext cx="5929354" cy="2432312"/>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Mapa de Conformidade de Instalações</a:t>
            </a:r>
          </a:p>
          <a:p>
            <a:pPr lvl="0" rtl="0">
              <a:spcBef>
                <a:spcPts val="0"/>
              </a:spcBef>
              <a:buNone/>
            </a:pPr>
            <a:endParaRPr lang="pt-BR" dirty="0">
              <a:solidFill>
                <a:srgbClr val="03234F"/>
              </a:solidFill>
              <a:latin typeface="Fjalla One"/>
              <a:ea typeface="Fjalla One"/>
              <a:cs typeface="Fjalla One"/>
              <a:sym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rPr>
              <a:t>Levantamento dos itens considerados críticos nas instalações (produtos, mão de obra, serviços)</a:t>
            </a: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rPr>
              <a:t>Levantamento e análise da situação regulatória (normalização, especificações técnicas, regulamentos, avaliação da conformidade)</a:t>
            </a: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rPr>
              <a:t>Análise crítica e definição do mapa da conformidade das instalações prediais (produtos, mão de obra, serviços)</a:t>
            </a: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r>
              <a:rPr lang="pt-BR" dirty="0">
                <a:solidFill>
                  <a:srgbClr val="03234F"/>
                </a:solidFill>
                <a:latin typeface="Fjalla One"/>
                <a:sym typeface="Fjalla One"/>
              </a:rPr>
              <a:t>Acompanha a evolução dos temas regulatórios e da conformidade associados ao setor de instalações (normas, leis, regulamentos técnicos, portarias etc.)</a:t>
            </a: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lvl="1" indent="-228600">
              <a:buClr>
                <a:srgbClr val="03234F"/>
              </a:buClr>
              <a:buFont typeface="Fjalla One"/>
              <a:buChar char="●"/>
            </a:pPr>
            <a:endParaRPr lang="pt-BR" dirty="0">
              <a:solidFill>
                <a:srgbClr val="03234F"/>
              </a:solidFill>
              <a:latin typeface="Fjalla One"/>
            </a:endParaRPr>
          </a:p>
          <a:p>
            <a:pPr marL="457200" indent="-228600">
              <a:buClr>
                <a:srgbClr val="03234F"/>
              </a:buClr>
              <a:buFont typeface="Fjalla One"/>
              <a:buChar char="●"/>
            </a:pPr>
            <a:endParaRPr lang="pt-BR" dirty="0">
              <a:solidFill>
                <a:srgbClr val="03234F"/>
              </a:solidFill>
              <a:latin typeface="Fjalla One"/>
              <a:ea typeface="Fjalla One"/>
              <a:cs typeface="Fjalla One"/>
            </a:endParaRPr>
          </a:p>
          <a:p>
            <a:pPr marL="457200" indent="-228600">
              <a:buClr>
                <a:srgbClr val="03234F"/>
              </a:buClr>
              <a:buFont typeface="Fjalla One"/>
              <a:buChar char="●"/>
            </a:pPr>
            <a:endParaRPr lang="pt-BR" dirty="0">
              <a:solidFill>
                <a:srgbClr val="03234F"/>
              </a:solidFill>
              <a:latin typeface="Fjalla One"/>
              <a:ea typeface="Fjalla One"/>
              <a:cs typeface="Fjalla One"/>
            </a:endParaRPr>
          </a:p>
        </p:txBody>
      </p:sp>
      <p:sp>
        <p:nvSpPr>
          <p:cNvPr id="3" name="Shape 274">
            <a:extLst>
              <a:ext uri="{FF2B5EF4-FFF2-40B4-BE49-F238E27FC236}">
                <a16:creationId xmlns:a16="http://schemas.microsoft.com/office/drawing/2014/main" id="{D7EF8698-8D5D-15D1-8E9D-82FC60F146B8}"/>
              </a:ext>
            </a:extLst>
          </p:cNvPr>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PRINCIPAIS</a:t>
            </a:r>
          </a:p>
          <a:p>
            <a:pPr lvl="0" algn="ctr" rtl="0">
              <a:spcBef>
                <a:spcPts val="0"/>
              </a:spcBef>
              <a:buNone/>
            </a:pPr>
            <a:r>
              <a:rPr lang="pt-BR" sz="4200" dirty="0">
                <a:solidFill>
                  <a:srgbClr val="FFFFFF"/>
                </a:solidFill>
                <a:latin typeface="Fjalla One"/>
                <a:ea typeface="Fjalla One"/>
                <a:cs typeface="Fjalla One"/>
                <a:sym typeface="Fjalla One"/>
              </a:rPr>
              <a:t>PROJETOS E</a:t>
            </a:r>
          </a:p>
          <a:p>
            <a:pPr lvl="0" algn="ctr" rtl="0">
              <a:spcBef>
                <a:spcPts val="0"/>
              </a:spcBef>
              <a:buNone/>
            </a:pPr>
            <a:r>
              <a:rPr lang="pt-BR" sz="2400" dirty="0">
                <a:solidFill>
                  <a:srgbClr val="FFFFFF"/>
                </a:solidFill>
                <a:latin typeface="Fjalla One"/>
                <a:ea typeface="Fjalla One"/>
                <a:cs typeface="Fjalla One"/>
                <a:sym typeface="Fjalla One"/>
              </a:rPr>
              <a:t>AÇÕES ESTRATÉGICAS</a:t>
            </a:r>
          </a:p>
          <a:p>
            <a:pPr lvl="0" algn="ctr" rtl="0">
              <a:spcBef>
                <a:spcPts val="0"/>
              </a:spcBef>
              <a:buNone/>
            </a:pPr>
            <a:endParaRPr sz="2000" dirty="0">
              <a:solidFill>
                <a:srgbClr val="FFFFFF"/>
              </a:solidFill>
              <a:latin typeface="Fjalla One"/>
              <a:ea typeface="Fjalla One"/>
              <a:cs typeface="Fjalla One"/>
              <a:sym typeface="Fjalla One"/>
            </a:endParaRPr>
          </a:p>
        </p:txBody>
      </p:sp>
    </p:spTree>
    <p:extLst>
      <p:ext uri="{BB962C8B-B14F-4D97-AF65-F5344CB8AC3E}">
        <p14:creationId xmlns:p14="http://schemas.microsoft.com/office/powerpoint/2010/main" val="3246285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Shape 314"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315" name="Shape 315"/>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316" name="Shape 316"/>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317" name="Shape 317"/>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320" name="Shape 320"/>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321" name="Shape 321"/>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322" name="Shape 322"/>
          <p:cNvSpPr txBox="1"/>
          <p:nvPr/>
        </p:nvSpPr>
        <p:spPr>
          <a:xfrm>
            <a:off x="3055633" y="433274"/>
            <a:ext cx="5994167" cy="4154700"/>
          </a:xfrm>
          <a:prstGeom prst="rect">
            <a:avLst/>
          </a:prstGeom>
          <a:noFill/>
          <a:ln>
            <a:noFill/>
          </a:ln>
        </p:spPr>
        <p:txBody>
          <a:bodyPr lIns="91425" tIns="91425" rIns="91425" bIns="91425" anchor="t" anchorCtr="0">
            <a:noAutofit/>
          </a:bodyPr>
          <a:lstStyle/>
          <a:p>
            <a:pPr lvl="0" algn="l" rtl="0">
              <a:spcBef>
                <a:spcPts val="0"/>
              </a:spcBef>
              <a:buNone/>
            </a:pPr>
            <a:endParaRPr lang="pt-BR" sz="2400" dirty="0">
              <a:solidFill>
                <a:schemeClr val="accent1"/>
              </a:solidFill>
              <a:latin typeface="Fjalla One"/>
              <a:ea typeface="Fjalla One"/>
              <a:cs typeface="Fjalla One"/>
              <a:sym typeface="Fjalla One"/>
            </a:endParaRPr>
          </a:p>
          <a:p>
            <a:pPr lvl="0" algn="ctr" rtl="0">
              <a:spcBef>
                <a:spcPts val="0"/>
              </a:spcBef>
              <a:buNone/>
            </a:pPr>
            <a:r>
              <a:rPr lang="pt-BR" sz="3000" dirty="0">
                <a:solidFill>
                  <a:schemeClr val="accent1"/>
                </a:solidFill>
                <a:latin typeface="Fjalla One"/>
                <a:sym typeface="Fjalla One"/>
              </a:rPr>
              <a:t>Gestão de Energia e Transição Energética</a:t>
            </a:r>
          </a:p>
          <a:p>
            <a:pPr lvl="0" algn="l" rtl="0">
              <a:spcBef>
                <a:spcPts val="0"/>
              </a:spcBef>
              <a:buNone/>
            </a:pPr>
            <a:endParaRPr lang="pt-BR" sz="500"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Gestão do ABNT CB-116 – com abrangência nacional no âmbito da ABNT, e internacional, através da representação do País nos fóruns pertinentes da ISO</a:t>
            </a: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sym typeface="Fjalla One"/>
              </a:rPr>
              <a:t>Coordenação e participação nos fóruns de normalização  internacional,</a:t>
            </a:r>
            <a:r>
              <a:rPr lang="pt-BR" dirty="0">
                <a:solidFill>
                  <a:srgbClr val="FF0000"/>
                </a:solidFill>
                <a:latin typeface="Fjalla One"/>
                <a:ea typeface="Fjalla One"/>
                <a:cs typeface="Fjalla One"/>
                <a:sym typeface="Fjalla One"/>
              </a:rPr>
              <a:t> </a:t>
            </a:r>
            <a:r>
              <a:rPr lang="pt-BR" dirty="0">
                <a:solidFill>
                  <a:srgbClr val="03234F"/>
                </a:solidFill>
                <a:latin typeface="Fjalla One"/>
                <a:ea typeface="Fjalla One"/>
                <a:cs typeface="Fjalla One"/>
                <a:sym typeface="Fjalla One"/>
              </a:rPr>
              <a:t>identificando novas normas prioritárias, promovendo a troca de experiências e iniciativas neste setor</a:t>
            </a:r>
          </a:p>
          <a:p>
            <a:pPr marL="228600">
              <a:buClr>
                <a:srgbClr val="03234F"/>
              </a:buClr>
            </a:pP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r>
              <a:rPr lang="pt-BR" dirty="0">
                <a:solidFill>
                  <a:srgbClr val="03234F"/>
                </a:solidFill>
                <a:latin typeface="Fjalla One"/>
              </a:rPr>
              <a:t>Acompanhamento do CCCC (TMB  - </a:t>
            </a:r>
            <a:r>
              <a:rPr lang="pt-BR" dirty="0" err="1">
                <a:solidFill>
                  <a:srgbClr val="03234F"/>
                </a:solidFill>
                <a:latin typeface="Fjalla One"/>
              </a:rPr>
              <a:t>Climate</a:t>
            </a:r>
            <a:r>
              <a:rPr lang="pt-BR" dirty="0">
                <a:solidFill>
                  <a:srgbClr val="03234F"/>
                </a:solidFill>
                <a:latin typeface="Fjalla One"/>
              </a:rPr>
              <a:t> </a:t>
            </a:r>
            <a:r>
              <a:rPr lang="pt-BR" dirty="0" err="1">
                <a:solidFill>
                  <a:srgbClr val="03234F"/>
                </a:solidFill>
                <a:latin typeface="Fjalla One"/>
              </a:rPr>
              <a:t>Change</a:t>
            </a:r>
            <a:r>
              <a:rPr lang="pt-BR" dirty="0">
                <a:solidFill>
                  <a:srgbClr val="03234F"/>
                </a:solidFill>
                <a:latin typeface="Fjalla One"/>
              </a:rPr>
              <a:t> </a:t>
            </a:r>
            <a:r>
              <a:rPr lang="pt-BR" dirty="0" err="1">
                <a:solidFill>
                  <a:srgbClr val="03234F"/>
                </a:solidFill>
                <a:latin typeface="Fjalla One"/>
              </a:rPr>
              <a:t>Coordination</a:t>
            </a:r>
            <a:r>
              <a:rPr lang="pt-BR" dirty="0">
                <a:solidFill>
                  <a:srgbClr val="03234F"/>
                </a:solidFill>
                <a:latin typeface="Fjalla One"/>
              </a:rPr>
              <a:t> </a:t>
            </a:r>
            <a:r>
              <a:rPr lang="pt-BR" dirty="0" err="1">
                <a:solidFill>
                  <a:srgbClr val="03234F"/>
                </a:solidFill>
                <a:latin typeface="Fjalla One"/>
              </a:rPr>
              <a:t>Commitee</a:t>
            </a:r>
            <a:r>
              <a:rPr lang="pt-BR" dirty="0">
                <a:solidFill>
                  <a:srgbClr val="03234F"/>
                </a:solidFill>
                <a:latin typeface="Fjalla One"/>
              </a:rPr>
              <a:t>)</a:t>
            </a:r>
            <a:endParaRPr lang="pt-BR" dirty="0">
              <a:solidFill>
                <a:srgbClr val="03234F"/>
              </a:solidFill>
              <a:latin typeface="Fjalla One"/>
              <a:sym typeface="Fjalla One"/>
            </a:endParaRPr>
          </a:p>
          <a:p>
            <a:pPr marL="228600">
              <a:buClr>
                <a:srgbClr val="03234F"/>
              </a:buClr>
            </a:pPr>
            <a:endParaRPr lang="pt-BR" dirty="0">
              <a:solidFill>
                <a:schemeClr val="accent1"/>
              </a:solidFill>
              <a:latin typeface="Fjalla One"/>
              <a:ea typeface="Fjalla One"/>
              <a:cs typeface="Fjalla One"/>
              <a:sym typeface="Fjalla One"/>
            </a:endParaRPr>
          </a:p>
          <a:p>
            <a:pPr lvl="0"/>
            <a:endParaRPr sz="2400" dirty="0">
              <a:solidFill>
                <a:srgbClr val="03234F"/>
              </a:solidFill>
              <a:latin typeface="Fjalla One"/>
              <a:ea typeface="Fjalla One"/>
              <a:cs typeface="Fjalla One"/>
              <a:sym typeface="Fjalla One"/>
            </a:endParaRPr>
          </a:p>
        </p:txBody>
      </p:sp>
      <p:pic>
        <p:nvPicPr>
          <p:cNvPr id="11" name="Picture 1"/>
          <p:cNvPicPr>
            <a:picLocks noChangeAspect="1"/>
          </p:cNvPicPr>
          <p:nvPr/>
        </p:nvPicPr>
        <p:blipFill>
          <a:blip r:embed="rId4"/>
          <a:stretch>
            <a:fillRect/>
          </a:stretch>
        </p:blipFill>
        <p:spPr>
          <a:xfrm>
            <a:off x="395536" y="699542"/>
            <a:ext cx="865699" cy="3767523"/>
          </a:xfrm>
          <a:prstGeom prst="rect">
            <a:avLst/>
          </a:prstGeom>
        </p:spPr>
      </p:pic>
      <p:sp>
        <p:nvSpPr>
          <p:cNvPr id="12" name="Shape 260"/>
          <p:cNvSpPr txBox="1"/>
          <p:nvPr/>
        </p:nvSpPr>
        <p:spPr>
          <a:xfrm>
            <a:off x="1312152" y="1970893"/>
            <a:ext cx="1582574" cy="1977900"/>
          </a:xfrm>
          <a:prstGeom prst="rect">
            <a:avLst/>
          </a:prstGeom>
          <a:noFill/>
          <a:ln>
            <a:noFill/>
          </a:ln>
        </p:spPr>
        <p:txBody>
          <a:bodyPr lIns="91425" tIns="91425" rIns="91425" bIns="91425" anchor="t" anchorCtr="0">
            <a:noAutofit/>
          </a:bodyPr>
          <a:lstStyle/>
          <a:p>
            <a:pPr lvl="0" algn="ctr" rtl="0">
              <a:spcBef>
                <a:spcPts val="0"/>
              </a:spcBef>
              <a:buNone/>
            </a:pPr>
            <a:r>
              <a:rPr lang="pt-BR" sz="2400" dirty="0">
                <a:solidFill>
                  <a:srgbClr val="FFFFFF"/>
                </a:solidFill>
                <a:latin typeface="Fjalla One"/>
                <a:ea typeface="Fjalla One"/>
                <a:cs typeface="Fjalla One"/>
                <a:sym typeface="Fjalla One"/>
              </a:rPr>
              <a:t>PRINCIPAIS</a:t>
            </a:r>
          </a:p>
          <a:p>
            <a:pPr lvl="0" algn="ctr" rtl="0">
              <a:spcBef>
                <a:spcPts val="0"/>
              </a:spcBef>
              <a:buNone/>
            </a:pPr>
            <a:r>
              <a:rPr lang="pt-BR" sz="2400" dirty="0">
                <a:solidFill>
                  <a:srgbClr val="FFFFFF"/>
                </a:solidFill>
                <a:latin typeface="Fjalla One"/>
                <a:ea typeface="Fjalla One"/>
                <a:cs typeface="Fjalla One"/>
                <a:sym typeface="Fjalla One"/>
              </a:rPr>
              <a:t>PROJETOS E</a:t>
            </a:r>
          </a:p>
          <a:p>
            <a:pPr lvl="0" algn="ctr" rtl="0">
              <a:spcBef>
                <a:spcPts val="0"/>
              </a:spcBef>
              <a:buNone/>
            </a:pPr>
            <a:r>
              <a:rPr lang="pt-BR" sz="1200" dirty="0">
                <a:solidFill>
                  <a:srgbClr val="FFFFFF"/>
                </a:solidFill>
                <a:latin typeface="Fjalla One"/>
                <a:ea typeface="Fjalla One"/>
                <a:cs typeface="Fjalla One"/>
                <a:sym typeface="Fjalla One"/>
              </a:rPr>
              <a:t>AÇÕES ESTRATÉGICAS</a:t>
            </a:r>
          </a:p>
          <a:p>
            <a:pPr lvl="0" algn="ctr" rtl="0">
              <a:spcBef>
                <a:spcPts val="0"/>
              </a:spcBef>
              <a:buNone/>
            </a:pPr>
            <a:endParaRPr sz="1100" dirty="0">
              <a:solidFill>
                <a:srgbClr val="FFFFFF"/>
              </a:solidFill>
              <a:latin typeface="Fjalla One"/>
              <a:ea typeface="Fjalla One"/>
              <a:cs typeface="Fjalla One"/>
              <a:sym typeface="Fjalla On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313"/>
        <p:cNvGrpSpPr/>
        <p:nvPr/>
      </p:nvGrpSpPr>
      <p:grpSpPr>
        <a:xfrm>
          <a:off x="0" y="0"/>
          <a:ext cx="0" cy="0"/>
          <a:chOff x="0" y="0"/>
          <a:chExt cx="0" cy="0"/>
        </a:xfrm>
      </p:grpSpPr>
      <p:pic>
        <p:nvPicPr>
          <p:cNvPr id="314" name="Shape 314"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315" name="Shape 315"/>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316" name="Shape 316"/>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317" name="Shape 317"/>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318" name="Shape 318"/>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a:solidFill>
                  <a:srgbClr val="FFFFFF"/>
                </a:solidFill>
                <a:latin typeface="Fjalla One"/>
                <a:ea typeface="Fjalla One"/>
                <a:cs typeface="Fjalla One"/>
                <a:sym typeface="Fjalla One"/>
              </a:rPr>
              <a:t>PRINCIPAIS</a:t>
            </a:r>
          </a:p>
          <a:p>
            <a:pPr lvl="0" algn="ctr" rtl="0">
              <a:spcBef>
                <a:spcPts val="0"/>
              </a:spcBef>
              <a:buNone/>
            </a:pPr>
            <a:r>
              <a:rPr lang="pt-BR" sz="4200">
                <a:solidFill>
                  <a:srgbClr val="FFFFFF"/>
                </a:solidFill>
                <a:latin typeface="Fjalla One"/>
                <a:ea typeface="Fjalla One"/>
                <a:cs typeface="Fjalla One"/>
                <a:sym typeface="Fjalla One"/>
              </a:rPr>
              <a:t>PROJETOS E</a:t>
            </a:r>
          </a:p>
          <a:p>
            <a:pPr lvl="0" algn="ctr" rtl="0">
              <a:spcBef>
                <a:spcPts val="0"/>
              </a:spcBef>
              <a:buNone/>
            </a:pPr>
            <a:r>
              <a:rPr lang="pt-BR" sz="2400">
                <a:solidFill>
                  <a:srgbClr val="FFFFFF"/>
                </a:solidFill>
                <a:latin typeface="Fjalla One"/>
                <a:ea typeface="Fjalla One"/>
                <a:cs typeface="Fjalla One"/>
                <a:sym typeface="Fjalla One"/>
              </a:rPr>
              <a:t>AÇÕES ESTRATÉGICAS</a:t>
            </a:r>
          </a:p>
          <a:p>
            <a:pPr lvl="0" algn="ctr" rtl="0">
              <a:spcBef>
                <a:spcPts val="0"/>
              </a:spcBef>
              <a:buNone/>
            </a:pPr>
            <a:endParaRPr sz="2000">
              <a:solidFill>
                <a:srgbClr val="FFFFFF"/>
              </a:solidFill>
              <a:latin typeface="Fjalla One"/>
              <a:ea typeface="Fjalla One"/>
              <a:cs typeface="Fjalla One"/>
              <a:sym typeface="Fjalla One"/>
            </a:endParaRPr>
          </a:p>
        </p:txBody>
      </p:sp>
      <p:cxnSp>
        <p:nvCxnSpPr>
          <p:cNvPr id="320" name="Shape 320"/>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321" name="Shape 321"/>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322" name="Shape 322"/>
          <p:cNvSpPr txBox="1"/>
          <p:nvPr/>
        </p:nvSpPr>
        <p:spPr>
          <a:xfrm>
            <a:off x="3166200" y="665025"/>
            <a:ext cx="5883600" cy="4154700"/>
          </a:xfrm>
          <a:prstGeom prst="rect">
            <a:avLst/>
          </a:prstGeom>
          <a:noFill/>
          <a:ln>
            <a:noFill/>
          </a:ln>
        </p:spPr>
        <p:txBody>
          <a:bodyPr lIns="91425" tIns="91425" rIns="91425" bIns="91425" anchor="t" anchorCtr="0">
            <a:noAutofit/>
          </a:bodyPr>
          <a:lstStyle/>
          <a:p>
            <a:pPr lvl="0" algn="ctr"/>
            <a:r>
              <a:rPr lang="pt-BR" sz="2400" dirty="0">
                <a:solidFill>
                  <a:schemeClr val="accent1"/>
                </a:solidFill>
                <a:latin typeface="Fjalla One"/>
                <a:sym typeface="Fjalla One"/>
              </a:rPr>
              <a:t>Gestão de Energia e Transição Energética</a:t>
            </a:r>
          </a:p>
          <a:p>
            <a:pPr lvl="0" algn="l" rtl="0">
              <a:spcBef>
                <a:spcPts val="0"/>
              </a:spcBef>
              <a:buNone/>
            </a:pPr>
            <a:endParaRPr lang="pt-BR" sz="1200" dirty="0">
              <a:solidFill>
                <a:schemeClr val="accent1"/>
              </a:solidFill>
              <a:latin typeface="Fjalla One"/>
              <a:ea typeface="Fjalla One"/>
              <a:cs typeface="Fjalla One"/>
              <a:sym typeface="Fjalla One"/>
            </a:endParaRPr>
          </a:p>
          <a:p>
            <a:pPr lvl="0" algn="l" rtl="0">
              <a:spcBef>
                <a:spcPts val="0"/>
              </a:spcBef>
              <a:buNone/>
            </a:pPr>
            <a:r>
              <a:rPr lang="pt-BR" sz="2800" dirty="0">
                <a:solidFill>
                  <a:srgbClr val="002060"/>
                </a:solidFill>
                <a:latin typeface="Fjalla One"/>
                <a:ea typeface="Fjalla One"/>
                <a:cs typeface="Fjalla One"/>
                <a:sym typeface="Fjalla One"/>
              </a:rPr>
              <a:t>Patrocinadores 2026</a:t>
            </a:r>
          </a:p>
          <a:p>
            <a:pPr lvl="0" algn="l" rtl="0">
              <a:spcBef>
                <a:spcPts val="0"/>
              </a:spcBef>
              <a:buNone/>
            </a:pPr>
            <a:endParaRPr sz="2400" dirty="0">
              <a:solidFill>
                <a:schemeClr val="accent1"/>
              </a:solidFill>
              <a:latin typeface="Fjalla One"/>
              <a:ea typeface="Fjalla One"/>
              <a:cs typeface="Fjalla One"/>
              <a:sym typeface="Fjalla One"/>
            </a:endParaRPr>
          </a:p>
          <a:p>
            <a:pPr lvl="0" rtl="0">
              <a:spcBef>
                <a:spcPts val="0"/>
              </a:spcBef>
              <a:buNone/>
            </a:pPr>
            <a:endParaRPr sz="1600" dirty="0">
              <a:solidFill>
                <a:srgbClr val="03234F"/>
              </a:solidFill>
              <a:latin typeface="Fjalla One"/>
              <a:ea typeface="Fjalla One"/>
              <a:cs typeface="Fjalla One"/>
              <a:sym typeface="Fjalla One"/>
            </a:endParaRPr>
          </a:p>
        </p:txBody>
      </p:sp>
      <p:pic>
        <p:nvPicPr>
          <p:cNvPr id="14" name="Imagem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1307" y="2529907"/>
            <a:ext cx="2643468" cy="659809"/>
          </a:xfrm>
          <a:prstGeom prst="rect">
            <a:avLst/>
          </a:prstGeom>
        </p:spPr>
      </p:pic>
      <p:pic>
        <p:nvPicPr>
          <p:cNvPr id="1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3605" y="2371769"/>
            <a:ext cx="1844394" cy="97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702509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8" name="Shape 278"/>
          <p:cNvSpPr txBox="1"/>
          <p:nvPr/>
        </p:nvSpPr>
        <p:spPr>
          <a:xfrm>
            <a:off x="3000364" y="555526"/>
            <a:ext cx="6000792" cy="4154700"/>
          </a:xfrm>
          <a:prstGeom prst="rect">
            <a:avLst/>
          </a:prstGeom>
          <a:noFill/>
          <a:ln>
            <a:noFill/>
          </a:ln>
        </p:spPr>
        <p:txBody>
          <a:bodyPr lIns="91425" tIns="91425" rIns="91425" bIns="91425" anchor="t" anchorCtr="0">
            <a:noAutofit/>
          </a:bodyPr>
          <a:lstStyle/>
          <a:p>
            <a:pPr lvl="0" algn="ctr">
              <a:spcBef>
                <a:spcPts val="0"/>
              </a:spcBef>
              <a:buNone/>
            </a:pPr>
            <a:r>
              <a:rPr lang="pt-BR" sz="3000" dirty="0">
                <a:solidFill>
                  <a:schemeClr val="accent1"/>
                </a:solidFill>
                <a:latin typeface="Fjalla One"/>
                <a:ea typeface="Fjalla One"/>
                <a:cs typeface="Fjalla One"/>
                <a:sym typeface="Fjalla One"/>
              </a:rPr>
              <a:t>Inovação Tecnológica e PD&amp;I</a:t>
            </a:r>
            <a:endParaRPr sz="3000" dirty="0">
              <a:solidFill>
                <a:schemeClr val="accent1"/>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Desenvolve e mantém programas de apoio de novos produtos e tecnologias aplicáveis às instalações de infraestrutura, promovendo análise técnica, assessoria na base regulatória e sua utilização</a:t>
            </a: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02060"/>
                </a:solidFill>
                <a:latin typeface="Fjalla One" charset="0"/>
                <a:ea typeface="Fjalla One"/>
                <a:cs typeface="Fjalla One"/>
                <a:sym typeface="Fjalla One"/>
              </a:rPr>
              <a:t>F</a:t>
            </a:r>
            <a:r>
              <a:rPr lang="pt-BR" dirty="0">
                <a:solidFill>
                  <a:srgbClr val="002060"/>
                </a:solidFill>
                <a:latin typeface="Fjalla One" charset="0"/>
              </a:rPr>
              <a:t>omenta a aproximação entre empresas de serviços públicos, instaladoras, projetistas, arquitetos, construtores, academia e centros de pesquisa, visando a construção de um mercado robusto, que possibilite o avanço da qualidade da infraestrutura no país</a:t>
            </a:r>
          </a:p>
          <a:p>
            <a:pPr marL="457200" lvl="0" indent="-228600" rtl="0">
              <a:spcBef>
                <a:spcPts val="0"/>
              </a:spcBef>
              <a:buClr>
                <a:srgbClr val="03234F"/>
              </a:buClr>
              <a:buFont typeface="Fjalla One"/>
              <a:buChar char="●"/>
            </a:pPr>
            <a:endParaRPr lang="pt-BR" dirty="0">
              <a:solidFill>
                <a:srgbClr val="002060"/>
              </a:solidFill>
              <a:latin typeface="Fjalla One" charset="0"/>
              <a:ea typeface="Fjalla One"/>
              <a:cs typeface="Fjalla One"/>
              <a:sym typeface="Fjalla One"/>
            </a:endParaRPr>
          </a:p>
          <a:p>
            <a:pPr marL="457200" lvl="0" indent="-228600" rtl="0">
              <a:spcBef>
                <a:spcPts val="0"/>
              </a:spcBef>
              <a:buClr>
                <a:srgbClr val="03234F"/>
              </a:buClr>
            </a:pPr>
            <a:endParaRPr lang="pt-BR" dirty="0">
              <a:solidFill>
                <a:srgbClr val="002060"/>
              </a:solidFill>
              <a:latin typeface="Fjalla One" charset="0"/>
              <a:ea typeface="Fjalla One"/>
              <a:cs typeface="Fjalla One"/>
              <a:sym typeface="Fjalla One"/>
            </a:endParaRPr>
          </a:p>
          <a:p>
            <a:pPr lvl="0" rtl="0">
              <a:spcBef>
                <a:spcPts val="0"/>
              </a:spcBef>
              <a:buClr>
                <a:schemeClr val="dk1"/>
              </a:buClr>
              <a:buFont typeface="Arial"/>
              <a:buNone/>
            </a:pPr>
            <a:endParaRPr lang="pt-BR" dirty="0">
              <a:solidFill>
                <a:srgbClr val="03234F"/>
              </a:solidFill>
              <a:latin typeface="Fjalla One"/>
              <a:ea typeface="Fjalla One"/>
              <a:cs typeface="Fjalla One"/>
              <a:sym typeface="Fjalla One"/>
            </a:endParaRPr>
          </a:p>
          <a:p>
            <a:pPr lvl="0">
              <a:spcBef>
                <a:spcPts val="0"/>
              </a:spcBef>
              <a:buNone/>
            </a:pPr>
            <a:endParaRPr dirty="0">
              <a:solidFill>
                <a:srgbClr val="03234F"/>
              </a:solidFill>
              <a:latin typeface="Fjalla One"/>
              <a:ea typeface="Fjalla One"/>
              <a:cs typeface="Fjalla One"/>
              <a:sym typeface="Fjalla One"/>
            </a:endParaRPr>
          </a:p>
        </p:txBody>
      </p:sp>
      <p:sp>
        <p:nvSpPr>
          <p:cNvPr id="279" name="Shape 279"/>
          <p:cNvSpPr txBox="1"/>
          <p:nvPr/>
        </p:nvSpPr>
        <p:spPr>
          <a:xfrm>
            <a:off x="6084168" y="667950"/>
            <a:ext cx="2448600" cy="3807600"/>
          </a:xfrm>
          <a:prstGeom prst="rect">
            <a:avLst/>
          </a:prstGeom>
          <a:noFill/>
          <a:ln>
            <a:noFill/>
          </a:ln>
        </p:spPr>
        <p:txBody>
          <a:bodyPr lIns="91425" tIns="91425" rIns="91425" bIns="91425" anchor="t" anchorCtr="0">
            <a:noAutofit/>
          </a:bodyPr>
          <a:lstStyle/>
          <a:p>
            <a:pPr lvl="0"/>
            <a:endParaRPr>
              <a:solidFill>
                <a:srgbClr val="03234F"/>
              </a:solidFill>
              <a:latin typeface="Fjalla One"/>
              <a:ea typeface="Fjalla One"/>
              <a:cs typeface="Fjalla One"/>
              <a:sym typeface="Fjalla One"/>
            </a:endParaRPr>
          </a:p>
        </p:txBody>
      </p:sp>
      <p:pic>
        <p:nvPicPr>
          <p:cNvPr id="12" name="Imagem 11" descr="Captura de Tela (803).png"/>
          <p:cNvPicPr>
            <a:picLocks noChangeAspect="1"/>
          </p:cNvPicPr>
          <p:nvPr/>
        </p:nvPicPr>
        <p:blipFill>
          <a:blip r:embed="rId4"/>
          <a:stretch>
            <a:fillRect/>
          </a:stretch>
        </p:blipFill>
        <p:spPr>
          <a:xfrm>
            <a:off x="439755" y="1419622"/>
            <a:ext cx="2404053" cy="3366706"/>
          </a:xfrm>
          <a:prstGeom prst="rect">
            <a:avLst/>
          </a:prstGeom>
        </p:spPr>
      </p:pic>
      <p:sp>
        <p:nvSpPr>
          <p:cNvPr id="13" name="Shape 260"/>
          <p:cNvSpPr txBox="1"/>
          <p:nvPr/>
        </p:nvSpPr>
        <p:spPr>
          <a:xfrm>
            <a:off x="105899" y="305818"/>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2400" dirty="0">
                <a:solidFill>
                  <a:srgbClr val="FFFFFF"/>
                </a:solidFill>
                <a:latin typeface="Fjalla One"/>
                <a:ea typeface="Fjalla One"/>
                <a:cs typeface="Fjalla One"/>
                <a:sym typeface="Fjalla One"/>
              </a:rPr>
              <a:t>PRINCIPAIS</a:t>
            </a:r>
          </a:p>
          <a:p>
            <a:pPr lvl="0" algn="ctr" rtl="0">
              <a:spcBef>
                <a:spcPts val="0"/>
              </a:spcBef>
              <a:buNone/>
            </a:pPr>
            <a:r>
              <a:rPr lang="pt-BR" sz="2400" dirty="0">
                <a:solidFill>
                  <a:srgbClr val="FFFFFF"/>
                </a:solidFill>
                <a:latin typeface="Fjalla One"/>
                <a:ea typeface="Fjalla One"/>
                <a:cs typeface="Fjalla One"/>
                <a:sym typeface="Fjalla One"/>
              </a:rPr>
              <a:t>PROJETOS E</a:t>
            </a:r>
          </a:p>
          <a:p>
            <a:pPr lvl="0" algn="ctr" rtl="0">
              <a:spcBef>
                <a:spcPts val="0"/>
              </a:spcBef>
              <a:buNone/>
            </a:pPr>
            <a:r>
              <a:rPr lang="pt-BR" sz="1200" dirty="0">
                <a:solidFill>
                  <a:srgbClr val="FFFFFF"/>
                </a:solidFill>
                <a:latin typeface="Fjalla One"/>
                <a:ea typeface="Fjalla One"/>
                <a:cs typeface="Fjalla One"/>
                <a:sym typeface="Fjalla One"/>
              </a:rPr>
              <a:t>AÇÕES ESTRATÉGICAS</a:t>
            </a:r>
          </a:p>
          <a:p>
            <a:pPr lvl="0" algn="ctr" rtl="0">
              <a:spcBef>
                <a:spcPts val="0"/>
              </a:spcBef>
              <a:buNone/>
            </a:pPr>
            <a:endParaRPr sz="1100" dirty="0">
              <a:solidFill>
                <a:srgbClr val="FFFFFF"/>
              </a:solidFill>
              <a:latin typeface="Fjalla One"/>
              <a:ea typeface="Fjalla One"/>
              <a:cs typeface="Fjalla One"/>
              <a:sym typeface="Fjalla On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74" name="Shape 274"/>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PRINCIPAIS</a:t>
            </a:r>
          </a:p>
          <a:p>
            <a:pPr lvl="0" algn="ctr" rtl="0">
              <a:spcBef>
                <a:spcPts val="0"/>
              </a:spcBef>
              <a:buNone/>
            </a:pPr>
            <a:r>
              <a:rPr lang="pt-BR" sz="4200" dirty="0">
                <a:solidFill>
                  <a:srgbClr val="FFFFFF"/>
                </a:solidFill>
                <a:latin typeface="Fjalla One"/>
                <a:ea typeface="Fjalla One"/>
                <a:cs typeface="Fjalla One"/>
                <a:sym typeface="Fjalla One"/>
              </a:rPr>
              <a:t>PROJETOS E</a:t>
            </a:r>
          </a:p>
          <a:p>
            <a:pPr lvl="0" algn="ctr" rtl="0">
              <a:spcBef>
                <a:spcPts val="0"/>
              </a:spcBef>
              <a:buNone/>
            </a:pPr>
            <a:r>
              <a:rPr lang="pt-BR" sz="2400" dirty="0">
                <a:solidFill>
                  <a:srgbClr val="FFFFFF"/>
                </a:solidFill>
                <a:latin typeface="Fjalla One"/>
                <a:ea typeface="Fjalla One"/>
                <a:cs typeface="Fjalla One"/>
                <a:sym typeface="Fjalla One"/>
              </a:rPr>
              <a:t>AÇÕES ESTRATÉGICAS</a:t>
            </a:r>
          </a:p>
          <a:p>
            <a:pPr lvl="0" algn="ctr" rtl="0">
              <a:spcBef>
                <a:spcPts val="0"/>
              </a:spcBef>
              <a:buNone/>
            </a:pPr>
            <a:endParaRPr sz="2000" dirty="0">
              <a:solidFill>
                <a:srgbClr val="FFFFFF"/>
              </a:solidFill>
              <a:latin typeface="Fjalla One"/>
              <a:ea typeface="Fjalla One"/>
              <a:cs typeface="Fjalla One"/>
              <a:sym typeface="Fjalla One"/>
            </a:endParaRPr>
          </a:p>
        </p:txBody>
      </p: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8" name="Shape 278"/>
          <p:cNvSpPr txBox="1"/>
          <p:nvPr/>
        </p:nvSpPr>
        <p:spPr>
          <a:xfrm>
            <a:off x="3318600" y="665025"/>
            <a:ext cx="2236200" cy="4154700"/>
          </a:xfrm>
          <a:prstGeom prst="rect">
            <a:avLst/>
          </a:prstGeom>
          <a:noFill/>
          <a:ln>
            <a:noFill/>
          </a:ln>
        </p:spPr>
        <p:txBody>
          <a:bodyPr lIns="91425" tIns="91425" rIns="91425" bIns="91425" anchor="t" anchorCtr="0">
            <a:noAutofit/>
          </a:bodyPr>
          <a:lstStyle/>
          <a:p>
            <a:pPr lvl="0"/>
            <a:endParaRPr>
              <a:solidFill>
                <a:srgbClr val="03234F"/>
              </a:solidFill>
              <a:latin typeface="Fjalla One"/>
              <a:ea typeface="Fjalla One"/>
              <a:cs typeface="Fjalla One"/>
              <a:sym typeface="Fjalla One"/>
            </a:endParaRPr>
          </a:p>
        </p:txBody>
      </p:sp>
      <p:sp>
        <p:nvSpPr>
          <p:cNvPr id="279" name="Shape 279"/>
          <p:cNvSpPr txBox="1"/>
          <p:nvPr/>
        </p:nvSpPr>
        <p:spPr>
          <a:xfrm>
            <a:off x="3071802" y="665025"/>
            <a:ext cx="5929354" cy="3807600"/>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Premiação Setorial - MASTERINSTAL</a:t>
            </a:r>
          </a:p>
          <a:p>
            <a:pPr lvl="0" rtl="0">
              <a:spcBef>
                <a:spcPts val="0"/>
              </a:spcBef>
              <a:buNone/>
            </a:pP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sym typeface="Fjalla One"/>
              </a:rPr>
              <a:t>Maior evento de premiação do setor de instalações</a:t>
            </a:r>
          </a:p>
          <a:p>
            <a:pPr marL="457200" indent="-228600">
              <a:buClr>
                <a:srgbClr val="03234F"/>
              </a:buClr>
              <a:buFont typeface="Fjalla One"/>
              <a:buChar char="●"/>
            </a:pPr>
            <a:endParaRPr lang="pt-BR" dirty="0">
              <a:solidFill>
                <a:srgbClr val="03234F"/>
              </a:solidFill>
              <a:latin typeface="Fjalla One"/>
              <a:ea typeface="Fjalla One"/>
              <a:cs typeface="Fjalla One"/>
              <a:sym typeface="Fjalla One"/>
            </a:endParaRPr>
          </a:p>
          <a:p>
            <a:pPr marL="514350" indent="-285750">
              <a:buClr>
                <a:srgbClr val="03234F"/>
              </a:buClr>
              <a:buFont typeface="Wingdings" panose="05000000000000000000" pitchFamily="2" charset="2"/>
              <a:buChar char="Ø"/>
            </a:pPr>
            <a:r>
              <a:rPr lang="pt-BR" dirty="0">
                <a:solidFill>
                  <a:srgbClr val="03234F"/>
                </a:solidFill>
                <a:latin typeface="Fjalla One"/>
                <a:ea typeface="Fjalla One"/>
                <a:cs typeface="Fjalla One"/>
                <a:sym typeface="Fjalla One"/>
              </a:rPr>
              <a:t>incentiva a pesquisa e inovação </a:t>
            </a:r>
          </a:p>
          <a:p>
            <a:pPr marL="514350" indent="-285750">
              <a:buClr>
                <a:srgbClr val="03234F"/>
              </a:buClr>
              <a:buFont typeface="Wingdings" panose="05000000000000000000" pitchFamily="2" charset="2"/>
              <a:buChar char="Ø"/>
            </a:pPr>
            <a:r>
              <a:rPr lang="pt-BR" dirty="0">
                <a:solidFill>
                  <a:srgbClr val="03234F"/>
                </a:solidFill>
                <a:latin typeface="Fjalla One"/>
                <a:ea typeface="Fjalla One"/>
                <a:cs typeface="Fjalla One"/>
                <a:sym typeface="Fjalla One"/>
              </a:rPr>
              <a:t>cases que integram os principais agentes de mercado: fabricantes, construtores, concessionários de serviços e instaladores.</a:t>
            </a:r>
          </a:p>
          <a:p>
            <a:pPr lvl="0" rtl="0">
              <a:spcBef>
                <a:spcPts val="0"/>
              </a:spcBef>
              <a:buNone/>
            </a:pPr>
            <a:endParaRPr dirty="0">
              <a:solidFill>
                <a:srgbClr val="03234F"/>
              </a:solidFill>
              <a:latin typeface="Fjalla One"/>
              <a:ea typeface="Fjalla One"/>
              <a:cs typeface="Fjalla One"/>
              <a:sym typeface="Fjalla One"/>
            </a:endParaRPr>
          </a:p>
        </p:txBody>
      </p:sp>
      <p:pic>
        <p:nvPicPr>
          <p:cNvPr id="14" name="Imagem 13" descr="Captura de Tela (742).png"/>
          <p:cNvPicPr>
            <a:picLocks noChangeAspect="1"/>
          </p:cNvPicPr>
          <p:nvPr/>
        </p:nvPicPr>
        <p:blipFill>
          <a:blip r:embed="rId4"/>
          <a:stretch>
            <a:fillRect/>
          </a:stretch>
        </p:blipFill>
        <p:spPr>
          <a:xfrm>
            <a:off x="3094192" y="2715766"/>
            <a:ext cx="5942304" cy="149503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pic>
        <p:nvPicPr>
          <p:cNvPr id="270" name="Shape 27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71" name="Shape 27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72" name="Shape 27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73" name="Shape 27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276" name="Shape 27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77" name="Shape 27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78" name="Shape 278"/>
          <p:cNvSpPr txBox="1"/>
          <p:nvPr/>
        </p:nvSpPr>
        <p:spPr>
          <a:xfrm>
            <a:off x="3000364" y="555526"/>
            <a:ext cx="5837632" cy="4154700"/>
          </a:xfrm>
          <a:prstGeom prst="rect">
            <a:avLst/>
          </a:prstGeom>
          <a:noFill/>
          <a:ln>
            <a:noFill/>
          </a:ln>
        </p:spPr>
        <p:txBody>
          <a:bodyPr lIns="91425" tIns="91425" rIns="91425" bIns="91425" anchor="t" anchorCtr="0">
            <a:noAutofit/>
          </a:bodyPr>
          <a:lstStyle/>
          <a:p>
            <a:pPr lvl="0" algn="ctr">
              <a:spcBef>
                <a:spcPts val="0"/>
              </a:spcBef>
              <a:buNone/>
            </a:pPr>
            <a:endParaRPr lang="en-US" sz="3000" dirty="0">
              <a:solidFill>
                <a:schemeClr val="accent1"/>
              </a:solidFill>
              <a:latin typeface="Fjalla One"/>
              <a:ea typeface="Fjalla One"/>
              <a:cs typeface="Fjalla One"/>
              <a:sym typeface="Fjalla One"/>
            </a:endParaRPr>
          </a:p>
          <a:p>
            <a:pPr lvl="0" algn="ctr">
              <a:spcBef>
                <a:spcPts val="0"/>
              </a:spcBef>
              <a:buNone/>
            </a:pPr>
            <a:r>
              <a:rPr lang="en-US" sz="3000" dirty="0">
                <a:solidFill>
                  <a:schemeClr val="accent1"/>
                </a:solidFill>
                <a:latin typeface="Fjalla One"/>
                <a:ea typeface="Fjalla One"/>
                <a:cs typeface="Fjalla One"/>
                <a:sym typeface="Fjalla One"/>
              </a:rPr>
              <a:t>Gestão de </a:t>
            </a:r>
            <a:r>
              <a:rPr lang="en-US" sz="3000" dirty="0" err="1">
                <a:solidFill>
                  <a:schemeClr val="accent1"/>
                </a:solidFill>
                <a:latin typeface="Fjalla One"/>
                <a:ea typeface="Fjalla One"/>
                <a:cs typeface="Fjalla One"/>
                <a:sym typeface="Fjalla One"/>
              </a:rPr>
              <a:t>Água</a:t>
            </a:r>
            <a:r>
              <a:rPr lang="en-US" sz="3000" dirty="0">
                <a:solidFill>
                  <a:schemeClr val="accent1"/>
                </a:solidFill>
                <a:latin typeface="Fjalla One"/>
                <a:ea typeface="Fjalla One"/>
                <a:cs typeface="Fjalla One"/>
                <a:sym typeface="Fjalla One"/>
              </a:rPr>
              <a:t> e </a:t>
            </a:r>
            <a:r>
              <a:rPr lang="en-US" sz="3000" dirty="0" err="1">
                <a:solidFill>
                  <a:schemeClr val="accent1"/>
                </a:solidFill>
                <a:latin typeface="Fjalla One"/>
                <a:ea typeface="Fjalla One"/>
                <a:cs typeface="Fjalla One"/>
                <a:sym typeface="Fjalla One"/>
              </a:rPr>
              <a:t>Sustentabilidade</a:t>
            </a:r>
            <a:endParaRPr sz="3000" dirty="0">
              <a:solidFill>
                <a:schemeClr val="accent1"/>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r>
              <a:rPr lang="pt-BR" dirty="0">
                <a:solidFill>
                  <a:srgbClr val="002060"/>
                </a:solidFill>
                <a:latin typeface="Fjalla One" charset="0"/>
              </a:rPr>
              <a:t>Participação no board da </a:t>
            </a:r>
            <a:r>
              <a:rPr lang="pt-BR" i="1" dirty="0">
                <a:solidFill>
                  <a:srgbClr val="002060"/>
                </a:solidFill>
                <a:latin typeface="Fjalla One" charset="0"/>
              </a:rPr>
              <a:t>World Plumbing Council </a:t>
            </a:r>
            <a:r>
              <a:rPr lang="pt-BR" dirty="0">
                <a:solidFill>
                  <a:srgbClr val="002060"/>
                </a:solidFill>
                <a:latin typeface="Fjalla One" charset="0"/>
              </a:rPr>
              <a:t>WPC</a:t>
            </a:r>
          </a:p>
          <a:p>
            <a:pPr marL="457200" indent="-228600">
              <a:buClr>
                <a:srgbClr val="03234F"/>
              </a:buClr>
              <a:buFont typeface="Fjalla One"/>
              <a:buChar char="●"/>
            </a:pPr>
            <a:endParaRPr lang="pt-BR" dirty="0">
              <a:solidFill>
                <a:srgbClr val="002060"/>
              </a:solidFill>
              <a:latin typeface="Fjalla One" charset="0"/>
            </a:endParaRPr>
          </a:p>
          <a:p>
            <a:pPr marL="457200" indent="-228600">
              <a:buClr>
                <a:srgbClr val="03234F"/>
              </a:buClr>
              <a:buFont typeface="Fjalla One"/>
              <a:buChar char="●"/>
            </a:pPr>
            <a:r>
              <a:rPr lang="pt-BR" dirty="0">
                <a:solidFill>
                  <a:srgbClr val="002060"/>
                </a:solidFill>
                <a:latin typeface="Fjalla One" charset="0"/>
              </a:rPr>
              <a:t>Abrangência internacional na promoção das boas práticas de instalações hidráulicas, incluindo distribuição de água e tratamento sanitário </a:t>
            </a:r>
          </a:p>
          <a:p>
            <a:pPr marL="457200" indent="-228600">
              <a:buClr>
                <a:srgbClr val="03234F"/>
              </a:buClr>
              <a:buFont typeface="Fjalla One"/>
              <a:buChar char="●"/>
            </a:pPr>
            <a:endParaRPr lang="pt-BR" dirty="0">
              <a:solidFill>
                <a:srgbClr val="002060"/>
              </a:solidFill>
              <a:latin typeface="Fjalla One" charset="0"/>
            </a:endParaRPr>
          </a:p>
          <a:p>
            <a:pPr marL="457200" indent="-228600">
              <a:buClr>
                <a:srgbClr val="03234F"/>
              </a:buClr>
              <a:buFont typeface="Fjalla One"/>
              <a:buChar char="●"/>
            </a:pPr>
            <a:r>
              <a:rPr lang="pt-BR" dirty="0">
                <a:solidFill>
                  <a:srgbClr val="002060"/>
                </a:solidFill>
                <a:latin typeface="Fjalla One" charset="0"/>
              </a:rPr>
              <a:t>Ações alinhadas com a Organização Mundial de Saúde (OMS)  </a:t>
            </a:r>
            <a:endParaRPr lang="pt-BR" sz="2400" dirty="0">
              <a:solidFill>
                <a:srgbClr val="002060"/>
              </a:solidFill>
              <a:latin typeface="Fjalla One"/>
              <a:ea typeface="Fjalla One"/>
              <a:cs typeface="Fjalla One"/>
              <a:sym typeface="Fjalla One"/>
            </a:endParaRPr>
          </a:p>
          <a:p>
            <a:pPr marL="457200" indent="-228600">
              <a:buClr>
                <a:srgbClr val="03234F"/>
              </a:buClr>
              <a:buFont typeface="Fjalla One"/>
              <a:buChar char="●"/>
            </a:pPr>
            <a:endParaRPr lang="pt-BR" dirty="0">
              <a:solidFill>
                <a:srgbClr val="002060"/>
              </a:solidFill>
              <a:latin typeface="Fjalla One" charset="0"/>
            </a:endParaRPr>
          </a:p>
          <a:p>
            <a:pPr marL="457200" indent="-228600">
              <a:buClr>
                <a:srgbClr val="03234F"/>
              </a:buClr>
              <a:buFont typeface="Fjalla One"/>
              <a:buChar char="●"/>
            </a:pPr>
            <a:r>
              <a:rPr lang="pt-BR" dirty="0">
                <a:solidFill>
                  <a:srgbClr val="03234F"/>
                </a:solidFill>
                <a:latin typeface="Fjalla One"/>
                <a:ea typeface="Fjalla One"/>
                <a:cs typeface="Fjalla One"/>
                <a:sym typeface="Fjalla One"/>
              </a:rPr>
              <a:t>Análise e Implementação de ações internacionais no Brasil</a:t>
            </a:r>
            <a:endParaRPr dirty="0">
              <a:solidFill>
                <a:srgbClr val="03234F"/>
              </a:solidFill>
              <a:latin typeface="Fjalla One"/>
              <a:ea typeface="Fjalla One"/>
              <a:cs typeface="Fjalla One"/>
              <a:sym typeface="Fjalla One"/>
            </a:endParaRPr>
          </a:p>
        </p:txBody>
      </p:sp>
      <p:sp>
        <p:nvSpPr>
          <p:cNvPr id="2" name="Shape 274">
            <a:extLst>
              <a:ext uri="{FF2B5EF4-FFF2-40B4-BE49-F238E27FC236}">
                <a16:creationId xmlns:a16="http://schemas.microsoft.com/office/drawing/2014/main" id="{D6936D5E-4B64-021A-30C0-92FA495B8D43}"/>
              </a:ext>
            </a:extLst>
          </p:cNvPr>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PRINCIPAIS</a:t>
            </a:r>
          </a:p>
          <a:p>
            <a:pPr lvl="0" algn="ctr" rtl="0">
              <a:spcBef>
                <a:spcPts val="0"/>
              </a:spcBef>
              <a:buNone/>
            </a:pPr>
            <a:r>
              <a:rPr lang="pt-BR" sz="4200" dirty="0">
                <a:solidFill>
                  <a:srgbClr val="FFFFFF"/>
                </a:solidFill>
                <a:latin typeface="Fjalla One"/>
                <a:ea typeface="Fjalla One"/>
                <a:cs typeface="Fjalla One"/>
                <a:sym typeface="Fjalla One"/>
              </a:rPr>
              <a:t>PROJETOS E</a:t>
            </a:r>
          </a:p>
          <a:p>
            <a:pPr lvl="0" algn="ctr" rtl="0">
              <a:spcBef>
                <a:spcPts val="0"/>
              </a:spcBef>
              <a:buNone/>
            </a:pPr>
            <a:r>
              <a:rPr lang="pt-BR" sz="2400" dirty="0">
                <a:solidFill>
                  <a:srgbClr val="FFFFFF"/>
                </a:solidFill>
                <a:latin typeface="Fjalla One"/>
                <a:ea typeface="Fjalla One"/>
                <a:cs typeface="Fjalla One"/>
                <a:sym typeface="Fjalla One"/>
              </a:rPr>
              <a:t>AÇÕES ESTRATÉGICAS</a:t>
            </a:r>
          </a:p>
          <a:p>
            <a:pPr lvl="0" algn="ctr" rtl="0">
              <a:spcBef>
                <a:spcPts val="0"/>
              </a:spcBef>
              <a:buNone/>
            </a:pPr>
            <a:endParaRPr sz="2000" dirty="0">
              <a:solidFill>
                <a:srgbClr val="FFFFFF"/>
              </a:solidFill>
              <a:latin typeface="Fjalla One"/>
              <a:ea typeface="Fjalla One"/>
              <a:cs typeface="Fjalla One"/>
              <a:sym typeface="Fjalla One"/>
            </a:endParaRPr>
          </a:p>
        </p:txBody>
      </p:sp>
    </p:spTree>
    <p:extLst>
      <p:ext uri="{BB962C8B-B14F-4D97-AF65-F5344CB8AC3E}">
        <p14:creationId xmlns:p14="http://schemas.microsoft.com/office/powerpoint/2010/main" val="1632415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Shape 285"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86" name="Shape 286"/>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87" name="Shape 287"/>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88" name="Shape 288"/>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89" name="Shape 289"/>
          <p:cNvSpPr txBox="1"/>
          <p:nvPr/>
        </p:nvSpPr>
        <p:spPr>
          <a:xfrm>
            <a:off x="105900" y="1753425"/>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a:solidFill>
                  <a:srgbClr val="FFFFFF"/>
                </a:solidFill>
                <a:latin typeface="Fjalla One"/>
                <a:ea typeface="Fjalla One"/>
                <a:cs typeface="Fjalla One"/>
                <a:sym typeface="Fjalla One"/>
              </a:rPr>
              <a:t>PRINCIPAIS</a:t>
            </a:r>
          </a:p>
          <a:p>
            <a:pPr lvl="0" algn="ctr" rtl="0">
              <a:spcBef>
                <a:spcPts val="0"/>
              </a:spcBef>
              <a:buNone/>
            </a:pPr>
            <a:r>
              <a:rPr lang="pt-BR" sz="4200">
                <a:solidFill>
                  <a:srgbClr val="FFFFFF"/>
                </a:solidFill>
                <a:latin typeface="Fjalla One"/>
                <a:ea typeface="Fjalla One"/>
                <a:cs typeface="Fjalla One"/>
                <a:sym typeface="Fjalla One"/>
              </a:rPr>
              <a:t>PROJETOS E</a:t>
            </a:r>
          </a:p>
          <a:p>
            <a:pPr lvl="0" algn="ctr" rtl="0">
              <a:spcBef>
                <a:spcPts val="0"/>
              </a:spcBef>
              <a:buNone/>
            </a:pPr>
            <a:r>
              <a:rPr lang="pt-BR" sz="2400">
                <a:solidFill>
                  <a:srgbClr val="FFFFFF"/>
                </a:solidFill>
                <a:latin typeface="Fjalla One"/>
                <a:ea typeface="Fjalla One"/>
                <a:cs typeface="Fjalla One"/>
                <a:sym typeface="Fjalla One"/>
              </a:rPr>
              <a:t>AÇÕES ESTRATÉGICAS</a:t>
            </a:r>
          </a:p>
          <a:p>
            <a:pPr lvl="0" algn="ctr" rtl="0">
              <a:spcBef>
                <a:spcPts val="0"/>
              </a:spcBef>
              <a:buNone/>
            </a:pPr>
            <a:endParaRPr sz="2000">
              <a:solidFill>
                <a:srgbClr val="FFFFFF"/>
              </a:solidFill>
              <a:latin typeface="Fjalla One"/>
              <a:ea typeface="Fjalla One"/>
              <a:cs typeface="Fjalla One"/>
              <a:sym typeface="Fjalla One"/>
            </a:endParaRPr>
          </a:p>
        </p:txBody>
      </p:sp>
      <p:cxnSp>
        <p:nvCxnSpPr>
          <p:cNvPr id="291" name="Shape 291"/>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92" name="Shape 292"/>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93" name="Shape 293"/>
          <p:cNvSpPr txBox="1"/>
          <p:nvPr/>
        </p:nvSpPr>
        <p:spPr>
          <a:xfrm>
            <a:off x="3166200" y="665025"/>
            <a:ext cx="2580600" cy="4154700"/>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Normalização e Indicadores Setoriais</a:t>
            </a:r>
          </a:p>
          <a:p>
            <a:pPr lvl="0" algn="ctr" rtl="0">
              <a:spcBef>
                <a:spcPts val="0"/>
              </a:spcBef>
              <a:buNone/>
            </a:pPr>
            <a:endParaRPr sz="1600" dirty="0">
              <a:solidFill>
                <a:schemeClr val="accent1"/>
              </a:solidFill>
              <a:latin typeface="Fjalla One"/>
              <a:ea typeface="Fjalla One"/>
              <a:cs typeface="Fjalla One"/>
              <a:sym typeface="Fjalla One"/>
            </a:endParaRPr>
          </a:p>
          <a:p>
            <a:pPr lvl="0" rtl="0">
              <a:spcBef>
                <a:spcPts val="0"/>
              </a:spcBef>
              <a:buNone/>
            </a:pPr>
            <a:r>
              <a:rPr lang="pt-BR" dirty="0">
                <a:solidFill>
                  <a:srgbClr val="03234F"/>
                </a:solidFill>
                <a:latin typeface="Fjalla One"/>
                <a:ea typeface="Fjalla One"/>
                <a:cs typeface="Fjalla One"/>
                <a:sym typeface="Fjalla One"/>
              </a:rPr>
              <a:t>          Estabelece e gerencia plano estratégico de normalização no setor de instalações. Também estabelece e publica indicadores de custos e qualidade das instalações que são referência para tomada de decisão no mercado.</a:t>
            </a:r>
          </a:p>
          <a:p>
            <a:pPr lvl="0" rtl="0">
              <a:spcBef>
                <a:spcPts val="0"/>
              </a:spcBef>
              <a:buNone/>
            </a:pPr>
            <a:endParaRP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p:txBody>
      </p:sp>
      <p:sp>
        <p:nvSpPr>
          <p:cNvPr id="294" name="Shape 294"/>
          <p:cNvSpPr txBox="1"/>
          <p:nvPr/>
        </p:nvSpPr>
        <p:spPr>
          <a:xfrm>
            <a:off x="6077750" y="665025"/>
            <a:ext cx="2660100" cy="3807600"/>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chemeClr val="accent1"/>
                </a:solidFill>
                <a:latin typeface="Fjalla One"/>
                <a:ea typeface="Fjalla One"/>
                <a:cs typeface="Fjalla One"/>
                <a:sym typeface="Fjalla One"/>
              </a:rPr>
              <a:t>Monitoramento Regulatório</a:t>
            </a:r>
          </a:p>
          <a:p>
            <a:pPr lvl="0" rtl="0">
              <a:spcBef>
                <a:spcPts val="0"/>
              </a:spcBef>
              <a:buNone/>
            </a:pPr>
            <a:endParaRPr lang="en-GB" sz="4000" dirty="0">
              <a:solidFill>
                <a:schemeClr val="accent1"/>
              </a:solidFill>
              <a:latin typeface="Fjalla One"/>
              <a:ea typeface="Fjalla One"/>
              <a:cs typeface="Fjalla One"/>
              <a:sym typeface="Fjalla One"/>
            </a:endParaRPr>
          </a:p>
          <a:p>
            <a:pPr lvl="0">
              <a:spcBef>
                <a:spcPts val="0"/>
              </a:spcBef>
              <a:buNone/>
            </a:pPr>
            <a:r>
              <a:rPr lang="pt-BR" dirty="0">
                <a:solidFill>
                  <a:srgbClr val="03234F"/>
                </a:solidFill>
                <a:latin typeface="Fjalla One"/>
                <a:ea typeface="Fjalla One"/>
                <a:cs typeface="Fjalla One"/>
                <a:sym typeface="Fjalla One"/>
              </a:rPr>
              <a:t>           Acompanha e participa de evolução dos temas regulatórios</a:t>
            </a:r>
          </a:p>
          <a:p>
            <a:pPr lvl="0">
              <a:spcBef>
                <a:spcPts val="0"/>
              </a:spcBef>
              <a:buClr>
                <a:schemeClr val="dk1"/>
              </a:buClr>
              <a:buFont typeface="Arial"/>
              <a:buNone/>
            </a:pPr>
            <a:r>
              <a:rPr lang="pt-BR" dirty="0">
                <a:solidFill>
                  <a:srgbClr val="03234F"/>
                </a:solidFill>
                <a:latin typeface="Fjalla One"/>
                <a:ea typeface="Fjalla One"/>
                <a:cs typeface="Fjalla One"/>
                <a:sym typeface="Fjalla One"/>
              </a:rPr>
              <a:t>associados ao setor de instalações (normas, leis, regulamentos técnicos, portarias </a:t>
            </a:r>
            <a:r>
              <a:rPr lang="pt-BR" dirty="0" err="1">
                <a:solidFill>
                  <a:srgbClr val="03234F"/>
                </a:solidFill>
                <a:latin typeface="Fjalla One"/>
                <a:ea typeface="Fjalla One"/>
                <a:cs typeface="Fjalla One"/>
                <a:sym typeface="Fjalla One"/>
              </a:rPr>
              <a:t>etc</a:t>
            </a:r>
            <a:r>
              <a:rPr lang="pt-BR" dirty="0">
                <a:solidFill>
                  <a:srgbClr val="03234F"/>
                </a:solidFill>
                <a:latin typeface="Fjalla One"/>
                <a:ea typeface="Fjalla One"/>
                <a:cs typeface="Fjalla One"/>
                <a:sym typeface="Fjalla One"/>
              </a:rPr>
              <a:t>) nos âmbitos nacional, estadual e municipal de forma a garantir a disseminação das informações, facilitando seu entendimento legal.</a:t>
            </a:r>
          </a:p>
          <a:p>
            <a:pPr lvl="0" rtl="0">
              <a:spcBef>
                <a:spcPts val="0"/>
              </a:spcBef>
              <a:buNone/>
            </a:pPr>
            <a:endParaRPr dirty="0">
              <a:solidFill>
                <a:srgbClr val="03234F"/>
              </a:solidFill>
              <a:latin typeface="Fjalla One"/>
              <a:ea typeface="Fjalla One"/>
              <a:cs typeface="Fjalla One"/>
              <a:sym typeface="Fjalla One"/>
            </a:endParaRPr>
          </a:p>
        </p:txBody>
      </p:sp>
      <p:sp>
        <p:nvSpPr>
          <p:cNvPr id="295" name="Shape 295"/>
          <p:cNvSpPr/>
          <p:nvPr/>
        </p:nvSpPr>
        <p:spPr>
          <a:xfrm>
            <a:off x="6300192" y="2345234"/>
            <a:ext cx="82500" cy="82500"/>
          </a:xfrm>
          <a:prstGeom prst="ellipse">
            <a:avLst/>
          </a:prstGeom>
          <a:solidFill>
            <a:srgbClr val="03234F">
              <a:alpha val="80380"/>
            </a:srgbClr>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6" name="Shape 296"/>
          <p:cNvSpPr/>
          <p:nvPr/>
        </p:nvSpPr>
        <p:spPr>
          <a:xfrm>
            <a:off x="3419872" y="2427734"/>
            <a:ext cx="82500" cy="82500"/>
          </a:xfrm>
          <a:prstGeom prst="ellipse">
            <a:avLst/>
          </a:prstGeom>
          <a:solidFill>
            <a:srgbClr val="03234F">
              <a:alpha val="80380"/>
            </a:srgbClr>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Shape 65" descr="litoral-eletricidade-Instalacao-eletrica-e-hidraulica-comercial3.jpg"/>
          <p:cNvPicPr preferRelativeResize="0"/>
          <p:nvPr/>
        </p:nvPicPr>
        <p:blipFill rotWithShape="1">
          <a:blip r:embed="rId3">
            <a:alphaModFix/>
          </a:blip>
          <a:srcRect l="2615" t="8459" r="3655" b="5222"/>
          <a:stretch/>
        </p:blipFill>
        <p:spPr>
          <a:xfrm rot="-5400000" flipH="1">
            <a:off x="-629699" y="1277049"/>
            <a:ext cx="4519699" cy="2648249"/>
          </a:xfrm>
          <a:prstGeom prst="rect">
            <a:avLst/>
          </a:prstGeom>
          <a:noFill/>
          <a:ln>
            <a:noFill/>
          </a:ln>
        </p:spPr>
      </p:pic>
      <p:sp>
        <p:nvSpPr>
          <p:cNvPr id="66" name="Shape 66"/>
          <p:cNvSpPr/>
          <p:nvPr/>
        </p:nvSpPr>
        <p:spPr>
          <a:xfrm>
            <a:off x="306000" y="341325"/>
            <a:ext cx="2660100" cy="45198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cxnSp>
        <p:nvCxnSpPr>
          <p:cNvPr id="67" name="Shape 67"/>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68" name="Shape 68"/>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cxnSp>
        <p:nvCxnSpPr>
          <p:cNvPr id="69" name="Shape 69"/>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cxnSp>
        <p:nvCxnSpPr>
          <p:cNvPr id="70" name="Shape 70"/>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71" name="Shape 71"/>
          <p:cNvSpPr txBox="1"/>
          <p:nvPr/>
        </p:nvSpPr>
        <p:spPr>
          <a:xfrm>
            <a:off x="388350" y="2051512"/>
            <a:ext cx="2495400" cy="1087500"/>
          </a:xfrm>
          <a:prstGeom prst="rect">
            <a:avLst/>
          </a:prstGeom>
          <a:noFill/>
          <a:ln>
            <a:noFill/>
          </a:ln>
        </p:spPr>
        <p:txBody>
          <a:bodyPr lIns="91425" tIns="91425" rIns="91425" bIns="91425" anchor="t" anchorCtr="0">
            <a:noAutofit/>
          </a:bodyPr>
          <a:lstStyle/>
          <a:p>
            <a:pPr lvl="0">
              <a:spcBef>
                <a:spcPts val="0"/>
              </a:spcBef>
              <a:buNone/>
            </a:pPr>
            <a:r>
              <a:rPr lang="pt-BR" sz="6000">
                <a:solidFill>
                  <a:srgbClr val="FFFFFF"/>
                </a:solidFill>
                <a:latin typeface="Fjalla One"/>
                <a:ea typeface="Fjalla One"/>
                <a:cs typeface="Fjalla One"/>
                <a:sym typeface="Fjalla One"/>
              </a:rPr>
              <a:t>AGENDA</a:t>
            </a:r>
          </a:p>
        </p:txBody>
      </p:sp>
      <p:sp>
        <p:nvSpPr>
          <p:cNvPr id="73" name="Shape 73"/>
          <p:cNvSpPr txBox="1"/>
          <p:nvPr/>
        </p:nvSpPr>
        <p:spPr>
          <a:xfrm>
            <a:off x="3272100" y="771550"/>
            <a:ext cx="3189600" cy="3024900"/>
          </a:xfrm>
          <a:prstGeom prst="rect">
            <a:avLst/>
          </a:prstGeom>
          <a:noFill/>
          <a:ln>
            <a:noFill/>
          </a:ln>
        </p:spPr>
        <p:txBody>
          <a:bodyPr lIns="91425" tIns="91425" rIns="91425" bIns="91425" anchor="t" anchorCtr="0">
            <a:noAutofit/>
          </a:bodyPr>
          <a:lstStyle/>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Sobre a ABRINSTAL</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Linha do tempo</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r>
              <a:rPr lang="pt-BR" dirty="0">
                <a:solidFill>
                  <a:srgbClr val="03234F"/>
                </a:solidFill>
                <a:latin typeface="Fjalla One"/>
                <a:ea typeface="Fjalla One"/>
                <a:cs typeface="Fjalla One"/>
                <a:sym typeface="Fjalla One"/>
              </a:rPr>
              <a:t>Principais Projetos</a:t>
            </a:r>
          </a:p>
          <a:p>
            <a:pPr marL="457200" indent="-228600">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a:buClr>
                <a:srgbClr val="03234F"/>
              </a:buClr>
              <a:buFont typeface="Fjalla One"/>
              <a:buChar char="●"/>
            </a:pPr>
            <a:r>
              <a:rPr lang="pt-BR" dirty="0">
                <a:solidFill>
                  <a:srgbClr val="03234F"/>
                </a:solidFill>
                <a:latin typeface="Fjalla One"/>
                <a:ea typeface="Fjalla One"/>
                <a:cs typeface="Fjalla One"/>
                <a:sym typeface="Fjalla One"/>
              </a:rPr>
              <a:t>Estratégia junto às instituições</a:t>
            </a:r>
          </a:p>
          <a:p>
            <a:pPr lvl="0">
              <a:buClr>
                <a:schemeClr val="dk1"/>
              </a:buClr>
            </a:pPr>
            <a:endParaRPr lang="pt-BR" dirty="0">
              <a:solidFill>
                <a:srgbClr val="03234F"/>
              </a:solidFill>
              <a:latin typeface="Fjalla One"/>
              <a:ea typeface="Fjalla One"/>
              <a:cs typeface="Fjalla One"/>
              <a:sym typeface="Fjalla One"/>
            </a:endParaRPr>
          </a:p>
          <a:p>
            <a:pPr marL="457200" lvl="0" indent="-228600">
              <a:buClr>
                <a:srgbClr val="03234F"/>
              </a:buClr>
              <a:buFont typeface="Fjalla One"/>
              <a:buChar char="●"/>
            </a:pPr>
            <a:r>
              <a:rPr lang="pt-BR" dirty="0">
                <a:solidFill>
                  <a:srgbClr val="03234F"/>
                </a:solidFill>
                <a:latin typeface="Fjalla One"/>
                <a:ea typeface="Fjalla One"/>
                <a:cs typeface="Fjalla One"/>
                <a:sym typeface="Fjalla One"/>
              </a:rPr>
              <a:t>Destaques internacionais</a:t>
            </a:r>
          </a:p>
          <a:p>
            <a:pPr lvl="0">
              <a:spcBef>
                <a:spcPts val="0"/>
              </a:spcBef>
              <a:buClr>
                <a:schemeClr val="dk1"/>
              </a:buClr>
              <a:buFont typeface="Arial"/>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Associados</a:t>
            </a:r>
          </a:p>
          <a:p>
            <a:pPr lvl="0">
              <a:spcBef>
                <a:spcPts val="0"/>
              </a:spcBef>
              <a:buClr>
                <a:schemeClr val="dk1"/>
              </a:buClr>
              <a:buFont typeface="Arial"/>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Apoiadores</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Por que se associar?</a:t>
            </a:r>
          </a:p>
          <a:p>
            <a:pPr lvl="0">
              <a:spcBef>
                <a:spcPts val="0"/>
              </a:spcBef>
              <a:buNone/>
            </a:pPr>
            <a:endParaRPr dirty="0">
              <a:latin typeface="Fjalla One"/>
              <a:ea typeface="Fjalla One"/>
              <a:cs typeface="Fjalla One"/>
              <a:sym typeface="Fjalla On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Shape 23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31" name="Shape 23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32" name="Shape 23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33" name="Shape 23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34" name="Shape 234"/>
          <p:cNvSpPr txBox="1"/>
          <p:nvPr/>
        </p:nvSpPr>
        <p:spPr>
          <a:xfrm>
            <a:off x="105900" y="202425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ESTRATÉGIA</a:t>
            </a:r>
          </a:p>
          <a:p>
            <a:pPr lvl="0" algn="ctr" rtl="0">
              <a:spcBef>
                <a:spcPts val="0"/>
              </a:spcBef>
              <a:buClr>
                <a:schemeClr val="dk1"/>
              </a:buClr>
              <a:buSzPct val="61111"/>
              <a:buFont typeface="Arial"/>
              <a:buNone/>
            </a:pPr>
            <a:r>
              <a:rPr lang="pt-BR" sz="1800" dirty="0">
                <a:solidFill>
                  <a:srgbClr val="FFFFFF"/>
                </a:solidFill>
                <a:latin typeface="Fjalla One"/>
                <a:ea typeface="Fjalla One"/>
                <a:cs typeface="Fjalla One"/>
                <a:sym typeface="Fjalla One"/>
              </a:rPr>
              <a:t>Junto às instituições</a:t>
            </a:r>
          </a:p>
          <a:p>
            <a:pPr lvl="0" algn="ctr" rtl="0">
              <a:spcBef>
                <a:spcPts val="0"/>
              </a:spcBef>
              <a:buNone/>
            </a:pPr>
            <a:endParaRPr sz="2000">
              <a:solidFill>
                <a:srgbClr val="FFFFFF"/>
              </a:solidFill>
              <a:latin typeface="Fjalla One"/>
              <a:ea typeface="Fjalla One"/>
              <a:cs typeface="Fjalla One"/>
              <a:sym typeface="Fjalla One"/>
            </a:endParaRPr>
          </a:p>
        </p:txBody>
      </p:sp>
      <p:cxnSp>
        <p:nvCxnSpPr>
          <p:cNvPr id="236" name="Shape 23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37" name="Shape 23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38" name="Shape 238"/>
          <p:cNvSpPr txBox="1"/>
          <p:nvPr/>
        </p:nvSpPr>
        <p:spPr>
          <a:xfrm>
            <a:off x="3166200" y="583566"/>
            <a:ext cx="5708400" cy="3932400"/>
          </a:xfrm>
          <a:prstGeom prst="rect">
            <a:avLst/>
          </a:prstGeom>
          <a:noFill/>
          <a:ln>
            <a:noFill/>
          </a:ln>
        </p:spPr>
        <p:txBody>
          <a:bodyPr lIns="91425" tIns="91425" rIns="91425" bIns="91425" anchor="t" anchorCtr="0">
            <a:noAutofit/>
          </a:bodyPr>
          <a:lstStyle/>
          <a:p>
            <a:pPr lvl="0">
              <a:spcBef>
                <a:spcPts val="0"/>
              </a:spcBef>
              <a:buNone/>
            </a:pPr>
            <a:r>
              <a:rPr lang="pt-BR" dirty="0">
                <a:solidFill>
                  <a:srgbClr val="03234F"/>
                </a:solidFill>
                <a:latin typeface="Fjalla One"/>
                <a:ea typeface="Fjalla One"/>
                <a:cs typeface="Fjalla One"/>
                <a:sym typeface="Fjalla One"/>
              </a:rPr>
              <a:t>&gt;  Relações institucionais participações em grupos do </a:t>
            </a:r>
            <a:r>
              <a:rPr lang="pt-BR" dirty="0">
                <a:solidFill>
                  <a:schemeClr val="accent1"/>
                </a:solidFill>
                <a:latin typeface="Fjalla One"/>
                <a:ea typeface="Fjalla One"/>
                <a:cs typeface="Fjalla One"/>
                <a:sym typeface="Fjalla One"/>
              </a:rPr>
              <a:t>GOVERNO</a:t>
            </a:r>
          </a:p>
          <a:p>
            <a:pPr lvl="0" rtl="0">
              <a:spcBef>
                <a:spcPts val="0"/>
              </a:spcBef>
              <a:buNone/>
            </a:pPr>
            <a:endParaRPr lang="en-US"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MME (Ministério de Minas e Energia) – GT Edificações</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CGIEE (Comitê Gestor de Índices de Eficiência Energética)</a:t>
            </a:r>
          </a:p>
          <a:p>
            <a:pPr lvl="0">
              <a:spcBef>
                <a:spcPts val="0"/>
              </a:spcBef>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err="1">
                <a:solidFill>
                  <a:srgbClr val="03234F"/>
                </a:solidFill>
                <a:latin typeface="Fjalla One"/>
                <a:ea typeface="Fjalla One"/>
                <a:cs typeface="Fjalla One"/>
                <a:sym typeface="Fjalla One"/>
              </a:rPr>
              <a:t>ENBPar</a:t>
            </a:r>
            <a:r>
              <a:rPr lang="pt-BR" dirty="0">
                <a:solidFill>
                  <a:srgbClr val="03234F"/>
                </a:solidFill>
                <a:latin typeface="Fjalla One"/>
                <a:ea typeface="Fjalla One"/>
                <a:cs typeface="Fjalla One"/>
                <a:sym typeface="Fjalla One"/>
              </a:rPr>
              <a:t> – Gestão Procel – CT Edificações</a:t>
            </a:r>
          </a:p>
          <a:p>
            <a:pPr lvl="0">
              <a:spcBef>
                <a:spcPts val="0"/>
              </a:spcBef>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INMETRO – Comitê técnico certificação de produtos, sistemas, pessoas e PBE</a:t>
            </a:r>
          </a:p>
          <a:p>
            <a:pPr lvl="0">
              <a:spcBef>
                <a:spcPts val="0"/>
              </a:spcBef>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ABNT – Comissões de Estudo vinculadas às instalações</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Shape 243"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44" name="Shape 244"/>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45" name="Shape 245"/>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46" name="Shape 246"/>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47" name="Shape 247"/>
          <p:cNvSpPr txBox="1"/>
          <p:nvPr/>
        </p:nvSpPr>
        <p:spPr>
          <a:xfrm>
            <a:off x="105900" y="202425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200" dirty="0">
                <a:solidFill>
                  <a:srgbClr val="FFFFFF"/>
                </a:solidFill>
                <a:latin typeface="Fjalla One"/>
                <a:ea typeface="Fjalla One"/>
                <a:cs typeface="Fjalla One"/>
                <a:sym typeface="Fjalla One"/>
              </a:rPr>
              <a:t>DESTAQUES</a:t>
            </a:r>
          </a:p>
          <a:p>
            <a:pPr lvl="0" algn="ctr" rtl="0">
              <a:spcBef>
                <a:spcPts val="0"/>
              </a:spcBef>
              <a:buNone/>
            </a:pPr>
            <a:r>
              <a:rPr lang="pt-BR" sz="2800" dirty="0">
                <a:solidFill>
                  <a:srgbClr val="FFFFFF"/>
                </a:solidFill>
                <a:latin typeface="Fjalla One"/>
                <a:ea typeface="Fjalla One"/>
                <a:cs typeface="Fjalla One"/>
                <a:sym typeface="Fjalla One"/>
              </a:rPr>
              <a:t>INTERNACIONAIS</a:t>
            </a:r>
          </a:p>
          <a:p>
            <a:pPr lvl="0" algn="ctr" rtl="0">
              <a:spcBef>
                <a:spcPts val="0"/>
              </a:spcBef>
              <a:buNone/>
            </a:pPr>
            <a:endParaRPr sz="2000">
              <a:solidFill>
                <a:srgbClr val="FFFFFF"/>
              </a:solidFill>
              <a:latin typeface="Fjalla One"/>
              <a:ea typeface="Fjalla One"/>
              <a:cs typeface="Fjalla One"/>
              <a:sym typeface="Fjalla One"/>
            </a:endParaRPr>
          </a:p>
        </p:txBody>
      </p:sp>
      <p:cxnSp>
        <p:nvCxnSpPr>
          <p:cNvPr id="249" name="Shape 249"/>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50" name="Shape 250"/>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51" name="Shape 251"/>
          <p:cNvSpPr txBox="1"/>
          <p:nvPr/>
        </p:nvSpPr>
        <p:spPr>
          <a:xfrm>
            <a:off x="3201460" y="681139"/>
            <a:ext cx="5708400" cy="3025200"/>
          </a:xfrm>
          <a:prstGeom prst="rect">
            <a:avLst/>
          </a:prstGeom>
          <a:noFill/>
          <a:ln>
            <a:noFill/>
          </a:ln>
        </p:spPr>
        <p:txBody>
          <a:bodyPr lIns="91425" tIns="91425" rIns="91425" bIns="91425" anchor="t" anchorCtr="0">
            <a:noAutofit/>
          </a:bodyPr>
          <a:lstStyle/>
          <a:p>
            <a:pPr lvl="0">
              <a:spcBef>
                <a:spcPts val="0"/>
              </a:spcBef>
              <a:buNone/>
            </a:pPr>
            <a:r>
              <a:rPr lang="pt-BR" dirty="0">
                <a:solidFill>
                  <a:srgbClr val="03234F"/>
                </a:solidFill>
                <a:latin typeface="Fjalla One"/>
                <a:ea typeface="Fjalla One"/>
                <a:cs typeface="Fjalla One"/>
                <a:sym typeface="Fjalla One"/>
              </a:rPr>
              <a:t>&gt; Relações institucionais interface com instituições </a:t>
            </a:r>
            <a:r>
              <a:rPr lang="pt-BR" dirty="0">
                <a:solidFill>
                  <a:schemeClr val="accent1"/>
                </a:solidFill>
                <a:latin typeface="Fjalla One"/>
                <a:ea typeface="Fjalla One"/>
                <a:cs typeface="Fjalla One"/>
                <a:sym typeface="Fjalla One"/>
              </a:rPr>
              <a:t>INTERNACIONAIS</a:t>
            </a:r>
          </a:p>
          <a:p>
            <a:pPr lvl="0">
              <a:spcBef>
                <a:spcPts val="0"/>
              </a:spcBef>
              <a:buNone/>
            </a:pPr>
            <a:endParaRPr dirty="0">
              <a:solidFill>
                <a:schemeClr val="accent1"/>
              </a:solidFill>
              <a:latin typeface="Fjalla One"/>
              <a:ea typeface="Fjalla One"/>
              <a:cs typeface="Fjalla One"/>
              <a:sym typeface="Fjalla One"/>
            </a:endParaRPr>
          </a:p>
          <a:p>
            <a:pPr lvl="0" rtl="0">
              <a:spcBef>
                <a:spcPts val="0"/>
              </a:spcBef>
              <a:buNone/>
            </a:pPr>
            <a:endParaRPr dirty="0"/>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IAPMO – </a:t>
            </a:r>
            <a:r>
              <a:rPr lang="pt-BR" dirty="0" err="1">
                <a:solidFill>
                  <a:srgbClr val="03234F"/>
                </a:solidFill>
                <a:latin typeface="Fjalla One"/>
                <a:ea typeface="Fjalla One"/>
                <a:cs typeface="Fjalla One"/>
                <a:sym typeface="Fjalla One"/>
              </a:rPr>
              <a:t>International</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Association</a:t>
            </a:r>
            <a:r>
              <a:rPr lang="pt-BR" dirty="0">
                <a:solidFill>
                  <a:srgbClr val="03234F"/>
                </a:solidFill>
                <a:latin typeface="Fjalla One"/>
                <a:ea typeface="Fjalla One"/>
                <a:cs typeface="Fjalla One"/>
                <a:sym typeface="Fjalla One"/>
              </a:rPr>
              <a:t> for </a:t>
            </a:r>
            <a:r>
              <a:rPr lang="pt-BR" dirty="0" err="1">
                <a:solidFill>
                  <a:srgbClr val="03234F"/>
                </a:solidFill>
                <a:latin typeface="Fjalla One"/>
                <a:ea typeface="Fjalla One"/>
                <a:cs typeface="Fjalla One"/>
                <a:sym typeface="Fjalla One"/>
              </a:rPr>
              <a:t>Plumbers</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and</a:t>
            </a:r>
            <a:endParaRPr lang="pt-BR" dirty="0">
              <a:solidFill>
                <a:srgbClr val="03234F"/>
              </a:solidFill>
              <a:latin typeface="Fjalla One"/>
              <a:ea typeface="Fjalla One"/>
              <a:cs typeface="Fjalla One"/>
              <a:sym typeface="Fjalla One"/>
            </a:endParaRPr>
          </a:p>
          <a:p>
            <a:pPr lvl="0" rtl="0">
              <a:spcBef>
                <a:spcPts val="0"/>
              </a:spcBef>
              <a:buNone/>
            </a:pP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Mechanical</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Officials</a:t>
            </a:r>
            <a:endParaRPr lang="pt-B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WPC – World </a:t>
            </a:r>
            <a:r>
              <a:rPr lang="pt-BR" dirty="0" err="1">
                <a:solidFill>
                  <a:srgbClr val="03234F"/>
                </a:solidFill>
                <a:latin typeface="Fjalla One"/>
                <a:ea typeface="Fjalla One"/>
                <a:cs typeface="Fjalla One"/>
                <a:sym typeface="Fjalla One"/>
              </a:rPr>
              <a:t>Plumbing</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Council</a:t>
            </a:r>
            <a:endParaRPr lang="pt-B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NFPA – </a:t>
            </a:r>
            <a:r>
              <a:rPr lang="pt-BR" dirty="0" err="1">
                <a:solidFill>
                  <a:srgbClr val="03234F"/>
                </a:solidFill>
                <a:latin typeface="Fjalla One"/>
                <a:ea typeface="Fjalla One"/>
                <a:cs typeface="Fjalla One"/>
                <a:sym typeface="Fjalla One"/>
              </a:rPr>
              <a:t>National</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Fire</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Protection</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Association</a:t>
            </a:r>
            <a:endParaRPr lang="pt-B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ISO – </a:t>
            </a:r>
            <a:r>
              <a:rPr lang="pt-BR" dirty="0" err="1">
                <a:solidFill>
                  <a:srgbClr val="03234F"/>
                </a:solidFill>
                <a:latin typeface="Fjalla One"/>
                <a:ea typeface="Fjalla One"/>
                <a:cs typeface="Fjalla One"/>
                <a:sym typeface="Fjalla One"/>
              </a:rPr>
              <a:t>Insternational</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Standardization</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Organization</a:t>
            </a:r>
            <a:endParaRPr lang="pt-B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a:p>
            <a:pPr marL="4572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UNIDO – Union </a:t>
            </a:r>
            <a:r>
              <a:rPr lang="pt-BR" dirty="0" err="1">
                <a:solidFill>
                  <a:srgbClr val="03234F"/>
                </a:solidFill>
                <a:latin typeface="Fjalla One"/>
                <a:ea typeface="Fjalla One"/>
                <a:cs typeface="Fjalla One"/>
                <a:sym typeface="Fjalla One"/>
              </a:rPr>
              <a:t>Nations</a:t>
            </a:r>
            <a:r>
              <a:rPr lang="pt-BR" dirty="0">
                <a:solidFill>
                  <a:srgbClr val="03234F"/>
                </a:solidFill>
                <a:latin typeface="Fjalla One"/>
                <a:ea typeface="Fjalla One"/>
                <a:cs typeface="Fjalla One"/>
                <a:sym typeface="Fjalla One"/>
              </a:rPr>
              <a:t> Industrial </a:t>
            </a:r>
            <a:r>
              <a:rPr lang="pt-BR" dirty="0" err="1">
                <a:solidFill>
                  <a:srgbClr val="03234F"/>
                </a:solidFill>
                <a:latin typeface="Fjalla One"/>
                <a:ea typeface="Fjalla One"/>
                <a:cs typeface="Fjalla One"/>
                <a:sym typeface="Fjalla One"/>
              </a:rPr>
              <a:t>Development</a:t>
            </a:r>
            <a:r>
              <a:rPr lang="pt-BR" dirty="0">
                <a:solidFill>
                  <a:srgbClr val="03234F"/>
                </a:solidFill>
                <a:latin typeface="Fjalla One"/>
                <a:ea typeface="Fjalla One"/>
                <a:cs typeface="Fjalla One"/>
                <a:sym typeface="Fjalla One"/>
              </a:rPr>
              <a:t> </a:t>
            </a:r>
            <a:r>
              <a:rPr lang="pt-BR" dirty="0" err="1">
                <a:solidFill>
                  <a:srgbClr val="03234F"/>
                </a:solidFill>
                <a:latin typeface="Fjalla One"/>
                <a:ea typeface="Fjalla One"/>
                <a:cs typeface="Fjalla One"/>
                <a:sym typeface="Fjalla One"/>
              </a:rPr>
              <a:t>Organization</a:t>
            </a:r>
            <a:endParaRPr lang="pt-BR" dirty="0">
              <a:solidFill>
                <a:srgbClr val="03234F"/>
              </a:solidFill>
              <a:latin typeface="Fjalla One"/>
              <a:ea typeface="Fjalla One"/>
              <a:cs typeface="Fjalla One"/>
              <a:sym typeface="Fjalla One"/>
            </a:endParaRPr>
          </a:p>
          <a:p>
            <a:pPr marL="457200" indent="-228600">
              <a:buClr>
                <a:srgbClr val="03234F"/>
              </a:buClr>
              <a:buFont typeface="Fjalla One"/>
              <a:buChar char="●"/>
            </a:pPr>
            <a:endParaRPr lang="es-ES" b="0" i="0" u="none" strike="noStrike" dirty="0">
              <a:solidFill>
                <a:srgbClr val="1A0DAB"/>
              </a:solidFill>
              <a:effectLst/>
              <a:latin typeface="arial" panose="020B0604020202020204" pitchFamily="34" charset="0"/>
              <a:hlinkClick r:id="rId4"/>
            </a:endParaRPr>
          </a:p>
          <a:p>
            <a:pPr marL="457200" indent="-228600">
              <a:buClr>
                <a:srgbClr val="03234F"/>
              </a:buClr>
              <a:buFont typeface="Fjalla One"/>
              <a:buChar char="●"/>
            </a:pPr>
            <a:r>
              <a:rPr lang="es-ES" dirty="0">
                <a:solidFill>
                  <a:srgbClr val="03234F"/>
                </a:solidFill>
                <a:latin typeface="Fjalla One"/>
              </a:rPr>
              <a:t>ASHRAE – American </a:t>
            </a:r>
            <a:r>
              <a:rPr lang="es-ES" dirty="0" err="1">
                <a:solidFill>
                  <a:srgbClr val="03234F"/>
                </a:solidFill>
                <a:latin typeface="Fjalla One"/>
              </a:rPr>
              <a:t>Society</a:t>
            </a:r>
            <a:r>
              <a:rPr lang="es-ES" dirty="0">
                <a:solidFill>
                  <a:srgbClr val="03234F"/>
                </a:solidFill>
                <a:latin typeface="Fjalla One"/>
              </a:rPr>
              <a:t> </a:t>
            </a:r>
            <a:r>
              <a:rPr lang="es-ES" dirty="0" err="1">
                <a:solidFill>
                  <a:srgbClr val="03234F"/>
                </a:solidFill>
                <a:latin typeface="Fjalla One"/>
              </a:rPr>
              <a:t>of</a:t>
            </a:r>
            <a:r>
              <a:rPr lang="es-ES" dirty="0">
                <a:solidFill>
                  <a:srgbClr val="03234F"/>
                </a:solidFill>
                <a:latin typeface="Fjalla One"/>
              </a:rPr>
              <a:t> </a:t>
            </a:r>
            <a:r>
              <a:rPr lang="es-ES" dirty="0" err="1">
                <a:solidFill>
                  <a:srgbClr val="03234F"/>
                </a:solidFill>
                <a:latin typeface="Fjalla One"/>
              </a:rPr>
              <a:t>Heating</a:t>
            </a:r>
            <a:r>
              <a:rPr lang="es-ES" dirty="0">
                <a:solidFill>
                  <a:srgbClr val="03234F"/>
                </a:solidFill>
                <a:latin typeface="Fjalla One"/>
              </a:rPr>
              <a:t>, </a:t>
            </a:r>
            <a:r>
              <a:rPr lang="es-ES" dirty="0" err="1">
                <a:solidFill>
                  <a:srgbClr val="03234F"/>
                </a:solidFill>
                <a:latin typeface="Fjalla One"/>
              </a:rPr>
              <a:t>Refrigerating</a:t>
            </a:r>
            <a:r>
              <a:rPr lang="es-ES" dirty="0">
                <a:solidFill>
                  <a:srgbClr val="03234F"/>
                </a:solidFill>
                <a:latin typeface="Fjalla One"/>
              </a:rPr>
              <a:t> and Air-</a:t>
            </a:r>
            <a:r>
              <a:rPr lang="es-ES" dirty="0" err="1">
                <a:solidFill>
                  <a:srgbClr val="03234F"/>
                </a:solidFill>
                <a:latin typeface="Fjalla One"/>
              </a:rPr>
              <a:t>Conditioning</a:t>
            </a:r>
            <a:r>
              <a:rPr lang="es-ES" dirty="0">
                <a:solidFill>
                  <a:srgbClr val="03234F"/>
                </a:solidFill>
                <a:latin typeface="Fjalla One"/>
              </a:rPr>
              <a:t> </a:t>
            </a:r>
            <a:r>
              <a:rPr lang="es-ES" dirty="0" err="1">
                <a:solidFill>
                  <a:srgbClr val="03234F"/>
                </a:solidFill>
                <a:latin typeface="Fjalla One"/>
              </a:rPr>
              <a:t>Engeineers</a:t>
            </a:r>
            <a:endParaRPr lang="es-ES" dirty="0">
              <a:solidFill>
                <a:srgbClr val="03234F"/>
              </a:solidFill>
              <a:latin typeface="Fjalla One"/>
              <a:hlinkClick r:id="rId4">
                <a:extLst>
                  <a:ext uri="{A12FA001-AC4F-418D-AE19-62706E023703}">
                    <ahyp:hlinkClr xmlns:ahyp="http://schemas.microsoft.com/office/drawing/2018/hyperlinkcolor" val="tx"/>
                  </a:ext>
                </a:extLst>
              </a:hlinkClick>
            </a:endParaRPr>
          </a:p>
          <a:p>
            <a:pPr marL="457200" indent="-228600">
              <a:buClr>
                <a:srgbClr val="03234F"/>
              </a:buClr>
              <a:buFont typeface="Fjalla One"/>
              <a:buChar char="●"/>
            </a:pPr>
            <a:endParaRPr lang="pt-BR" dirty="0">
              <a:solidFill>
                <a:srgbClr val="03234F"/>
              </a:solidFill>
              <a:latin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Shape 200"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01" name="Shape 201"/>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02" name="Shape 202"/>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03" name="Shape 203"/>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204" name="Shape 204"/>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000" dirty="0">
                <a:solidFill>
                  <a:srgbClr val="FFFFFF"/>
                </a:solidFill>
                <a:latin typeface="Fjalla One"/>
                <a:ea typeface="Fjalla One"/>
                <a:cs typeface="Fjalla One"/>
                <a:sym typeface="Fjalla One"/>
              </a:rPr>
              <a:t>NOSSOS PARCEIROS</a:t>
            </a:r>
          </a:p>
        </p:txBody>
      </p:sp>
      <p:cxnSp>
        <p:nvCxnSpPr>
          <p:cNvPr id="206" name="Shape 206"/>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07" name="Shape 207"/>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08" name="Shape 208"/>
          <p:cNvSpPr txBox="1"/>
          <p:nvPr/>
        </p:nvSpPr>
        <p:spPr>
          <a:xfrm>
            <a:off x="3241050" y="706966"/>
            <a:ext cx="5437800" cy="3627000"/>
          </a:xfrm>
          <a:prstGeom prst="rect">
            <a:avLst/>
          </a:prstGeom>
          <a:noFill/>
          <a:ln>
            <a:noFill/>
          </a:ln>
        </p:spPr>
        <p:txBody>
          <a:bodyPr lIns="91425" tIns="91425" rIns="91425" bIns="91425" anchor="t" anchorCtr="0">
            <a:noAutofit/>
          </a:bodyPr>
          <a:lstStyle/>
          <a:p>
            <a:pPr lvl="0">
              <a:spcBef>
                <a:spcPts val="0"/>
              </a:spcBef>
              <a:buNone/>
            </a:pPr>
            <a:r>
              <a:rPr lang="pt-BR" dirty="0">
                <a:solidFill>
                  <a:srgbClr val="03234F"/>
                </a:solidFill>
                <a:latin typeface="Fjalla One"/>
                <a:ea typeface="Fjalla One"/>
                <a:cs typeface="Fjalla One"/>
                <a:sym typeface="Fjalla One"/>
              </a:rPr>
              <a:t>&gt; Contamos com a participação de associados e apoiadores, estratégicos para o segmento das instalações:</a:t>
            </a:r>
          </a:p>
          <a:p>
            <a:pPr lvl="0">
              <a:spcBef>
                <a:spcPts val="0"/>
              </a:spcBef>
              <a:buNone/>
            </a:pPr>
            <a:r>
              <a:rPr lang="pt-BR" dirty="0">
                <a:solidFill>
                  <a:srgbClr val="03234F"/>
                </a:solidFill>
                <a:latin typeface="Fjalla One"/>
                <a:ea typeface="Fjalla One"/>
                <a:cs typeface="Fjalla One"/>
                <a:sym typeface="Fjalla One"/>
              </a:rPr>
              <a:t> </a:t>
            </a:r>
          </a:p>
          <a:p>
            <a:pPr lvl="0">
              <a:spcBef>
                <a:spcPts val="0"/>
              </a:spcBef>
              <a:buNone/>
            </a:pPr>
            <a:endParaRPr dirty="0">
              <a:solidFill>
                <a:srgbClr val="03234F"/>
              </a:solidFill>
              <a:latin typeface="Fjalla One"/>
              <a:ea typeface="Fjalla One"/>
              <a:cs typeface="Fjalla One"/>
              <a:sym typeface="Fjalla One"/>
            </a:endParaRPr>
          </a:p>
          <a:p>
            <a:pPr marL="914400" lvl="0" indent="-228600" rtl="0">
              <a:spcBef>
                <a:spcPts val="0"/>
              </a:spcBef>
              <a:buClr>
                <a:srgbClr val="03234F"/>
              </a:buClr>
              <a:buFont typeface="Fjalla One"/>
              <a:buChar char="●"/>
            </a:pPr>
            <a:r>
              <a:rPr lang="pt-BR" dirty="0">
                <a:solidFill>
                  <a:srgbClr val="03234F"/>
                </a:solidFill>
                <a:latin typeface="Fjalla One"/>
                <a:ea typeface="Fjalla One"/>
                <a:cs typeface="Fjalla One"/>
                <a:sym typeface="Fjalla One"/>
              </a:rPr>
              <a:t>ABRASIP</a:t>
            </a:r>
          </a:p>
          <a:p>
            <a:pPr lvl="0">
              <a:spcBef>
                <a:spcPts val="0"/>
              </a:spcBef>
              <a:buNone/>
            </a:pPr>
            <a:endParaRPr dirty="0">
              <a:solidFill>
                <a:srgbClr val="03234F"/>
              </a:solidFill>
              <a:latin typeface="Fjalla One"/>
              <a:ea typeface="Fjalla One"/>
              <a:cs typeface="Fjalla One"/>
              <a:sym typeface="Fjalla One"/>
            </a:endParaRPr>
          </a:p>
          <a:p>
            <a:pPr marL="9144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IEE/USP</a:t>
            </a:r>
          </a:p>
          <a:p>
            <a:pPr lvl="0">
              <a:spcBef>
                <a:spcPts val="0"/>
              </a:spcBef>
              <a:buNone/>
            </a:pPr>
            <a:endParaRPr dirty="0">
              <a:solidFill>
                <a:srgbClr val="03234F"/>
              </a:solidFill>
              <a:latin typeface="Fjalla One"/>
              <a:ea typeface="Fjalla One"/>
              <a:cs typeface="Fjalla One"/>
              <a:sym typeface="Fjalla One"/>
            </a:endParaRPr>
          </a:p>
          <a:p>
            <a:pPr marL="914400" lvl="0" indent="-228600">
              <a:spcBef>
                <a:spcPts val="0"/>
              </a:spcBef>
              <a:buClr>
                <a:srgbClr val="03234F"/>
              </a:buClr>
              <a:buFont typeface="Fjalla One"/>
              <a:buChar char="●"/>
            </a:pPr>
            <a:r>
              <a:rPr lang="pt-BR" dirty="0" err="1">
                <a:solidFill>
                  <a:srgbClr val="03234F"/>
                </a:solidFill>
                <a:latin typeface="Fjalla One"/>
                <a:ea typeface="Fjalla One"/>
                <a:cs typeface="Fjalla One"/>
                <a:sym typeface="Fjalla One"/>
              </a:rPr>
              <a:t>Secovi</a:t>
            </a:r>
            <a:endParaRPr lang="pt-BR" dirty="0">
              <a:solidFill>
                <a:srgbClr val="03234F"/>
              </a:solidFill>
              <a:latin typeface="Fjalla One"/>
              <a:ea typeface="Fjalla One"/>
              <a:cs typeface="Fjalla One"/>
              <a:sym typeface="Fjalla One"/>
            </a:endParaRPr>
          </a:p>
          <a:p>
            <a:pPr lvl="0">
              <a:spcBef>
                <a:spcPts val="0"/>
              </a:spcBef>
              <a:buNone/>
            </a:pPr>
            <a:endParaRPr dirty="0">
              <a:solidFill>
                <a:srgbClr val="03234F"/>
              </a:solidFill>
              <a:latin typeface="Fjalla One"/>
              <a:ea typeface="Fjalla One"/>
              <a:cs typeface="Fjalla One"/>
              <a:sym typeface="Fjalla One"/>
            </a:endParaRPr>
          </a:p>
          <a:p>
            <a:pPr marL="9144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Sindinstalação</a:t>
            </a:r>
          </a:p>
          <a:p>
            <a:pPr marL="9144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9144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SindusCon-SP</a:t>
            </a:r>
          </a:p>
          <a:p>
            <a:pPr lvl="0">
              <a:spcBef>
                <a:spcPts val="0"/>
              </a:spcBef>
              <a:buNone/>
            </a:pPr>
            <a:endParaRPr dirty="0">
              <a:solidFill>
                <a:srgbClr val="03234F"/>
              </a:solidFill>
              <a:latin typeface="Fjalla One"/>
              <a:ea typeface="Fjalla One"/>
              <a:cs typeface="Fjalla One"/>
              <a:sym typeface="Fjalla One"/>
            </a:endParaRPr>
          </a:p>
          <a:p>
            <a:pPr marL="9144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Representantes Instaladoras</a:t>
            </a:r>
          </a:p>
          <a:p>
            <a:pPr lvl="0">
              <a:spcBef>
                <a:spcPts val="0"/>
              </a:spcBef>
              <a:buNone/>
            </a:pPr>
            <a:endParaRPr dirty="0">
              <a:solidFill>
                <a:srgbClr val="03234F"/>
              </a:solidFill>
              <a:latin typeface="Fjalla One"/>
              <a:ea typeface="Fjalla One"/>
              <a:cs typeface="Fjalla One"/>
              <a:sym typeface="Fjalla One"/>
            </a:endParaRPr>
          </a:p>
          <a:p>
            <a:pPr marL="9144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Representantes Projetistas</a:t>
            </a:r>
          </a:p>
          <a:p>
            <a:pPr lvl="0">
              <a:spcBef>
                <a:spcPts val="0"/>
              </a:spcBef>
              <a:buNone/>
            </a:pPr>
            <a:endParaRP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3" name="Imagem 2">
            <a:extLst>
              <a:ext uri="{FF2B5EF4-FFF2-40B4-BE49-F238E27FC236}">
                <a16:creationId xmlns:a16="http://schemas.microsoft.com/office/drawing/2014/main" id="{0CAC7BBB-A107-F4A6-82B6-E8E9B08BB33E}"/>
              </a:ext>
            </a:extLst>
          </p:cNvPr>
          <p:cNvPicPr>
            <a:picLocks noChangeAspect="1"/>
          </p:cNvPicPr>
          <p:nvPr/>
        </p:nvPicPr>
        <p:blipFill>
          <a:blip r:embed="rId3"/>
          <a:stretch>
            <a:fillRect/>
          </a:stretch>
        </p:blipFill>
        <p:spPr>
          <a:xfrm>
            <a:off x="787152" y="2388027"/>
            <a:ext cx="582767" cy="249317"/>
          </a:xfrm>
          <a:prstGeom prst="rect">
            <a:avLst/>
          </a:prstGeom>
        </p:spPr>
      </p:pic>
      <p:pic>
        <p:nvPicPr>
          <p:cNvPr id="7" name="Imagem 6">
            <a:extLst>
              <a:ext uri="{FF2B5EF4-FFF2-40B4-BE49-F238E27FC236}">
                <a16:creationId xmlns:a16="http://schemas.microsoft.com/office/drawing/2014/main" id="{666171B0-EFE4-6113-EB55-3CFCEBE0F729}"/>
              </a:ext>
            </a:extLst>
          </p:cNvPr>
          <p:cNvPicPr>
            <a:picLocks noChangeAspect="1"/>
          </p:cNvPicPr>
          <p:nvPr/>
        </p:nvPicPr>
        <p:blipFill>
          <a:blip r:embed="rId4"/>
          <a:stretch>
            <a:fillRect/>
          </a:stretch>
        </p:blipFill>
        <p:spPr>
          <a:xfrm>
            <a:off x="3953547" y="2534887"/>
            <a:ext cx="634024" cy="345191"/>
          </a:xfrm>
          <a:prstGeom prst="rect">
            <a:avLst/>
          </a:prstGeom>
        </p:spPr>
      </p:pic>
      <p:pic>
        <p:nvPicPr>
          <p:cNvPr id="9" name="Imagem 8">
            <a:extLst>
              <a:ext uri="{FF2B5EF4-FFF2-40B4-BE49-F238E27FC236}">
                <a16:creationId xmlns:a16="http://schemas.microsoft.com/office/drawing/2014/main" id="{D4E01969-0069-2043-80C3-BF8495DBF810}"/>
              </a:ext>
            </a:extLst>
          </p:cNvPr>
          <p:cNvPicPr>
            <a:picLocks noChangeAspect="1"/>
          </p:cNvPicPr>
          <p:nvPr/>
        </p:nvPicPr>
        <p:blipFill>
          <a:blip r:embed="rId5"/>
          <a:stretch>
            <a:fillRect/>
          </a:stretch>
        </p:blipFill>
        <p:spPr>
          <a:xfrm>
            <a:off x="4508600" y="1549514"/>
            <a:ext cx="784073" cy="335663"/>
          </a:xfrm>
          <a:prstGeom prst="rect">
            <a:avLst/>
          </a:prstGeom>
        </p:spPr>
      </p:pic>
      <p:pic>
        <p:nvPicPr>
          <p:cNvPr id="19" name="Imagem 18">
            <a:extLst>
              <a:ext uri="{FF2B5EF4-FFF2-40B4-BE49-F238E27FC236}">
                <a16:creationId xmlns:a16="http://schemas.microsoft.com/office/drawing/2014/main" id="{C66DDC1F-984A-77FF-2B16-B4316FCF5E37}"/>
              </a:ext>
            </a:extLst>
          </p:cNvPr>
          <p:cNvPicPr>
            <a:picLocks noChangeAspect="1"/>
          </p:cNvPicPr>
          <p:nvPr/>
        </p:nvPicPr>
        <p:blipFill>
          <a:blip r:embed="rId6"/>
          <a:stretch>
            <a:fillRect/>
          </a:stretch>
        </p:blipFill>
        <p:spPr>
          <a:xfrm>
            <a:off x="2527152" y="2056597"/>
            <a:ext cx="735369" cy="285362"/>
          </a:xfrm>
          <a:prstGeom prst="rect">
            <a:avLst/>
          </a:prstGeom>
        </p:spPr>
      </p:pic>
      <p:pic>
        <p:nvPicPr>
          <p:cNvPr id="22" name="Imagem 21">
            <a:extLst>
              <a:ext uri="{FF2B5EF4-FFF2-40B4-BE49-F238E27FC236}">
                <a16:creationId xmlns:a16="http://schemas.microsoft.com/office/drawing/2014/main" id="{7CB1ACFA-1CFC-57B0-20D4-502CD3C74BA9}"/>
              </a:ext>
            </a:extLst>
          </p:cNvPr>
          <p:cNvPicPr>
            <a:picLocks noChangeAspect="1"/>
          </p:cNvPicPr>
          <p:nvPr/>
        </p:nvPicPr>
        <p:blipFill rotWithShape="1">
          <a:blip r:embed="rId7"/>
          <a:srcRect l="12395" t="13346" r="11133" b="16590"/>
          <a:stretch/>
        </p:blipFill>
        <p:spPr>
          <a:xfrm>
            <a:off x="1624097" y="2364708"/>
            <a:ext cx="480380" cy="403518"/>
          </a:xfrm>
          <a:prstGeom prst="rect">
            <a:avLst/>
          </a:prstGeom>
        </p:spPr>
      </p:pic>
      <p:pic>
        <p:nvPicPr>
          <p:cNvPr id="26" name="Imagem 25">
            <a:extLst>
              <a:ext uri="{FF2B5EF4-FFF2-40B4-BE49-F238E27FC236}">
                <a16:creationId xmlns:a16="http://schemas.microsoft.com/office/drawing/2014/main" id="{42719E81-CD87-913A-B6C2-D26FC4F6D7A8}"/>
              </a:ext>
            </a:extLst>
          </p:cNvPr>
          <p:cNvPicPr>
            <a:picLocks noChangeAspect="1"/>
          </p:cNvPicPr>
          <p:nvPr/>
        </p:nvPicPr>
        <p:blipFill>
          <a:blip r:embed="rId8"/>
          <a:stretch>
            <a:fillRect/>
          </a:stretch>
        </p:blipFill>
        <p:spPr>
          <a:xfrm>
            <a:off x="1559137" y="1037106"/>
            <a:ext cx="732793" cy="177863"/>
          </a:xfrm>
          <a:prstGeom prst="rect">
            <a:avLst/>
          </a:prstGeom>
        </p:spPr>
      </p:pic>
      <p:pic>
        <p:nvPicPr>
          <p:cNvPr id="28" name="Imagem 27">
            <a:extLst>
              <a:ext uri="{FF2B5EF4-FFF2-40B4-BE49-F238E27FC236}">
                <a16:creationId xmlns:a16="http://schemas.microsoft.com/office/drawing/2014/main" id="{1DC4D824-3092-373A-93E3-7C6A6FC8B1C2}"/>
              </a:ext>
            </a:extLst>
          </p:cNvPr>
          <p:cNvPicPr>
            <a:picLocks noChangeAspect="1"/>
          </p:cNvPicPr>
          <p:nvPr/>
        </p:nvPicPr>
        <p:blipFill>
          <a:blip r:embed="rId9"/>
          <a:stretch>
            <a:fillRect/>
          </a:stretch>
        </p:blipFill>
        <p:spPr>
          <a:xfrm>
            <a:off x="3432209" y="2027621"/>
            <a:ext cx="701516" cy="298533"/>
          </a:xfrm>
          <a:prstGeom prst="rect">
            <a:avLst/>
          </a:prstGeom>
        </p:spPr>
      </p:pic>
      <p:pic>
        <p:nvPicPr>
          <p:cNvPr id="30" name="Imagem 29">
            <a:extLst>
              <a:ext uri="{FF2B5EF4-FFF2-40B4-BE49-F238E27FC236}">
                <a16:creationId xmlns:a16="http://schemas.microsoft.com/office/drawing/2014/main" id="{8E0313D3-5328-8089-0FC3-309782E997EF}"/>
              </a:ext>
            </a:extLst>
          </p:cNvPr>
          <p:cNvPicPr>
            <a:picLocks noChangeAspect="1"/>
          </p:cNvPicPr>
          <p:nvPr/>
        </p:nvPicPr>
        <p:blipFill>
          <a:blip r:embed="rId10"/>
          <a:stretch>
            <a:fillRect/>
          </a:stretch>
        </p:blipFill>
        <p:spPr>
          <a:xfrm>
            <a:off x="1623963" y="2128266"/>
            <a:ext cx="714512" cy="153774"/>
          </a:xfrm>
          <a:prstGeom prst="rect">
            <a:avLst/>
          </a:prstGeom>
        </p:spPr>
      </p:pic>
      <p:pic>
        <p:nvPicPr>
          <p:cNvPr id="32" name="Imagem 31">
            <a:extLst>
              <a:ext uri="{FF2B5EF4-FFF2-40B4-BE49-F238E27FC236}">
                <a16:creationId xmlns:a16="http://schemas.microsoft.com/office/drawing/2014/main" id="{E004507F-9834-A297-6228-F7D7C7D5F3C1}"/>
              </a:ext>
            </a:extLst>
          </p:cNvPr>
          <p:cNvPicPr>
            <a:picLocks noChangeAspect="1"/>
          </p:cNvPicPr>
          <p:nvPr/>
        </p:nvPicPr>
        <p:blipFill>
          <a:blip r:embed="rId11"/>
          <a:stretch>
            <a:fillRect/>
          </a:stretch>
        </p:blipFill>
        <p:spPr>
          <a:xfrm>
            <a:off x="682868" y="1733558"/>
            <a:ext cx="755009" cy="217965"/>
          </a:xfrm>
          <a:prstGeom prst="rect">
            <a:avLst/>
          </a:prstGeom>
        </p:spPr>
      </p:pic>
      <p:pic>
        <p:nvPicPr>
          <p:cNvPr id="34" name="Imagem 33">
            <a:extLst>
              <a:ext uri="{FF2B5EF4-FFF2-40B4-BE49-F238E27FC236}">
                <a16:creationId xmlns:a16="http://schemas.microsoft.com/office/drawing/2014/main" id="{49A0DACB-845C-4ED4-0AF7-6B2D2993C4BF}"/>
              </a:ext>
            </a:extLst>
          </p:cNvPr>
          <p:cNvPicPr>
            <a:picLocks noChangeAspect="1"/>
          </p:cNvPicPr>
          <p:nvPr/>
        </p:nvPicPr>
        <p:blipFill rotWithShape="1">
          <a:blip r:embed="rId12"/>
          <a:srcRect l="75640" t="79384" r="10703" b="10801"/>
          <a:stretch/>
        </p:blipFill>
        <p:spPr>
          <a:xfrm>
            <a:off x="3040873" y="1360588"/>
            <a:ext cx="596408" cy="486489"/>
          </a:xfrm>
          <a:prstGeom prst="rect">
            <a:avLst/>
          </a:prstGeom>
        </p:spPr>
      </p:pic>
      <p:pic>
        <p:nvPicPr>
          <p:cNvPr id="40" name="Imagem 39">
            <a:extLst>
              <a:ext uri="{FF2B5EF4-FFF2-40B4-BE49-F238E27FC236}">
                <a16:creationId xmlns:a16="http://schemas.microsoft.com/office/drawing/2014/main" id="{DE9C16CA-2149-C61B-1940-F05487C9888A}"/>
              </a:ext>
            </a:extLst>
          </p:cNvPr>
          <p:cNvPicPr>
            <a:picLocks noChangeAspect="1"/>
          </p:cNvPicPr>
          <p:nvPr/>
        </p:nvPicPr>
        <p:blipFill>
          <a:blip r:embed="rId13"/>
          <a:stretch>
            <a:fillRect/>
          </a:stretch>
        </p:blipFill>
        <p:spPr>
          <a:xfrm>
            <a:off x="3378115" y="966178"/>
            <a:ext cx="541601" cy="342193"/>
          </a:xfrm>
          <a:prstGeom prst="rect">
            <a:avLst/>
          </a:prstGeom>
        </p:spPr>
      </p:pic>
      <p:pic>
        <p:nvPicPr>
          <p:cNvPr id="50" name="Imagem 49">
            <a:extLst>
              <a:ext uri="{FF2B5EF4-FFF2-40B4-BE49-F238E27FC236}">
                <a16:creationId xmlns:a16="http://schemas.microsoft.com/office/drawing/2014/main" id="{A357FACC-A668-AF97-FFF6-3C4736E82E8D}"/>
              </a:ext>
            </a:extLst>
          </p:cNvPr>
          <p:cNvPicPr>
            <a:picLocks noChangeAspect="1"/>
          </p:cNvPicPr>
          <p:nvPr/>
        </p:nvPicPr>
        <p:blipFill>
          <a:blip r:embed="rId14"/>
          <a:stretch>
            <a:fillRect/>
          </a:stretch>
        </p:blipFill>
        <p:spPr>
          <a:xfrm>
            <a:off x="2306687" y="2482724"/>
            <a:ext cx="913326" cy="277651"/>
          </a:xfrm>
          <a:prstGeom prst="rect">
            <a:avLst/>
          </a:prstGeom>
        </p:spPr>
      </p:pic>
      <p:pic>
        <p:nvPicPr>
          <p:cNvPr id="54" name="Imagem 53">
            <a:extLst>
              <a:ext uri="{FF2B5EF4-FFF2-40B4-BE49-F238E27FC236}">
                <a16:creationId xmlns:a16="http://schemas.microsoft.com/office/drawing/2014/main" id="{85FFAB19-7FC2-79E6-D819-2AFE9327C4CB}"/>
              </a:ext>
            </a:extLst>
          </p:cNvPr>
          <p:cNvPicPr>
            <a:picLocks noChangeAspect="1"/>
          </p:cNvPicPr>
          <p:nvPr/>
        </p:nvPicPr>
        <p:blipFill rotWithShape="1">
          <a:blip r:embed="rId15"/>
          <a:srcRect l="10548" t="23958" r="78031" b="69553"/>
          <a:stretch/>
        </p:blipFill>
        <p:spPr>
          <a:xfrm>
            <a:off x="719214" y="1382892"/>
            <a:ext cx="650705" cy="196409"/>
          </a:xfrm>
          <a:prstGeom prst="rect">
            <a:avLst/>
          </a:prstGeom>
        </p:spPr>
      </p:pic>
      <p:pic>
        <p:nvPicPr>
          <p:cNvPr id="58" name="Imagem 57">
            <a:extLst>
              <a:ext uri="{FF2B5EF4-FFF2-40B4-BE49-F238E27FC236}">
                <a16:creationId xmlns:a16="http://schemas.microsoft.com/office/drawing/2014/main" id="{0E100937-0EAC-AEB1-1CD5-83554F375E18}"/>
              </a:ext>
            </a:extLst>
          </p:cNvPr>
          <p:cNvPicPr>
            <a:picLocks noChangeAspect="1"/>
          </p:cNvPicPr>
          <p:nvPr/>
        </p:nvPicPr>
        <p:blipFill>
          <a:blip r:embed="rId16"/>
          <a:stretch>
            <a:fillRect/>
          </a:stretch>
        </p:blipFill>
        <p:spPr>
          <a:xfrm>
            <a:off x="2377665" y="1438956"/>
            <a:ext cx="494661" cy="369839"/>
          </a:xfrm>
          <a:prstGeom prst="rect">
            <a:avLst/>
          </a:prstGeom>
        </p:spPr>
      </p:pic>
      <p:pic>
        <p:nvPicPr>
          <p:cNvPr id="60" name="Imagem 59">
            <a:extLst>
              <a:ext uri="{FF2B5EF4-FFF2-40B4-BE49-F238E27FC236}">
                <a16:creationId xmlns:a16="http://schemas.microsoft.com/office/drawing/2014/main" id="{70455C13-4776-51E5-0FF3-6DC30E872042}"/>
              </a:ext>
            </a:extLst>
          </p:cNvPr>
          <p:cNvPicPr>
            <a:picLocks noChangeAspect="1"/>
          </p:cNvPicPr>
          <p:nvPr/>
        </p:nvPicPr>
        <p:blipFill>
          <a:blip r:embed="rId17"/>
          <a:stretch>
            <a:fillRect/>
          </a:stretch>
        </p:blipFill>
        <p:spPr>
          <a:xfrm>
            <a:off x="2749074" y="2821543"/>
            <a:ext cx="427813" cy="478528"/>
          </a:xfrm>
          <a:prstGeom prst="rect">
            <a:avLst/>
          </a:prstGeom>
        </p:spPr>
      </p:pic>
      <p:pic>
        <p:nvPicPr>
          <p:cNvPr id="1024" name="Imagem 1023">
            <a:extLst>
              <a:ext uri="{FF2B5EF4-FFF2-40B4-BE49-F238E27FC236}">
                <a16:creationId xmlns:a16="http://schemas.microsoft.com/office/drawing/2014/main" id="{1E896FDB-5321-AC3C-1D1B-A738452D8A36}"/>
              </a:ext>
            </a:extLst>
          </p:cNvPr>
          <p:cNvPicPr>
            <a:picLocks noChangeAspect="1"/>
          </p:cNvPicPr>
          <p:nvPr/>
        </p:nvPicPr>
        <p:blipFill>
          <a:blip r:embed="rId18"/>
          <a:stretch>
            <a:fillRect/>
          </a:stretch>
        </p:blipFill>
        <p:spPr>
          <a:xfrm>
            <a:off x="3782968" y="1574775"/>
            <a:ext cx="547100" cy="273551"/>
          </a:xfrm>
          <a:prstGeom prst="rect">
            <a:avLst/>
          </a:prstGeom>
        </p:spPr>
      </p:pic>
      <p:pic>
        <p:nvPicPr>
          <p:cNvPr id="1028" name="Imagem 1027">
            <a:extLst>
              <a:ext uri="{FF2B5EF4-FFF2-40B4-BE49-F238E27FC236}">
                <a16:creationId xmlns:a16="http://schemas.microsoft.com/office/drawing/2014/main" id="{44F5CAEA-8A82-EADC-2DA6-25851FCDE61A}"/>
              </a:ext>
            </a:extLst>
          </p:cNvPr>
          <p:cNvPicPr>
            <a:picLocks noChangeAspect="1"/>
          </p:cNvPicPr>
          <p:nvPr/>
        </p:nvPicPr>
        <p:blipFill>
          <a:blip r:embed="rId19"/>
          <a:stretch>
            <a:fillRect/>
          </a:stretch>
        </p:blipFill>
        <p:spPr>
          <a:xfrm>
            <a:off x="693833" y="3962733"/>
            <a:ext cx="909740" cy="224402"/>
          </a:xfrm>
          <a:prstGeom prst="rect">
            <a:avLst/>
          </a:prstGeom>
        </p:spPr>
      </p:pic>
      <p:pic>
        <p:nvPicPr>
          <p:cNvPr id="10" name="Imagem 9">
            <a:extLst>
              <a:ext uri="{FF2B5EF4-FFF2-40B4-BE49-F238E27FC236}">
                <a16:creationId xmlns:a16="http://schemas.microsoft.com/office/drawing/2014/main" id="{369D493F-875C-ADEF-5BB2-7527B0020E3C}"/>
              </a:ext>
            </a:extLst>
          </p:cNvPr>
          <p:cNvPicPr>
            <a:picLocks noChangeAspect="1"/>
          </p:cNvPicPr>
          <p:nvPr/>
        </p:nvPicPr>
        <p:blipFill>
          <a:blip r:embed="rId20"/>
          <a:stretch>
            <a:fillRect/>
          </a:stretch>
        </p:blipFill>
        <p:spPr>
          <a:xfrm>
            <a:off x="3392814" y="2423611"/>
            <a:ext cx="292731" cy="478529"/>
          </a:xfrm>
          <a:prstGeom prst="rect">
            <a:avLst/>
          </a:prstGeom>
        </p:spPr>
      </p:pic>
      <p:pic>
        <p:nvPicPr>
          <p:cNvPr id="29" name="Imagem 28">
            <a:extLst>
              <a:ext uri="{FF2B5EF4-FFF2-40B4-BE49-F238E27FC236}">
                <a16:creationId xmlns:a16="http://schemas.microsoft.com/office/drawing/2014/main" id="{AEF3452B-58DA-30D7-B5C1-EBEFD03E09C5}"/>
              </a:ext>
            </a:extLst>
          </p:cNvPr>
          <p:cNvPicPr>
            <a:picLocks noChangeAspect="1"/>
          </p:cNvPicPr>
          <p:nvPr/>
        </p:nvPicPr>
        <p:blipFill>
          <a:blip r:embed="rId21"/>
          <a:stretch>
            <a:fillRect/>
          </a:stretch>
        </p:blipFill>
        <p:spPr>
          <a:xfrm>
            <a:off x="5379363" y="909342"/>
            <a:ext cx="548549" cy="548549"/>
          </a:xfrm>
          <a:prstGeom prst="rect">
            <a:avLst/>
          </a:prstGeom>
        </p:spPr>
      </p:pic>
      <p:pic>
        <p:nvPicPr>
          <p:cNvPr id="35" name="Imagem 34">
            <a:extLst>
              <a:ext uri="{FF2B5EF4-FFF2-40B4-BE49-F238E27FC236}">
                <a16:creationId xmlns:a16="http://schemas.microsoft.com/office/drawing/2014/main" id="{E48B4E5A-1147-3055-36A7-B063DB7F2D29}"/>
              </a:ext>
            </a:extLst>
          </p:cNvPr>
          <p:cNvPicPr>
            <a:picLocks noChangeAspect="1"/>
          </p:cNvPicPr>
          <p:nvPr/>
        </p:nvPicPr>
        <p:blipFill>
          <a:blip r:embed="rId22"/>
          <a:srcRect l="13710" t="41659" r="9604" b="20371"/>
          <a:stretch>
            <a:fillRect/>
          </a:stretch>
        </p:blipFill>
        <p:spPr>
          <a:xfrm>
            <a:off x="745879" y="4373026"/>
            <a:ext cx="806557" cy="282543"/>
          </a:xfrm>
          <a:prstGeom prst="rect">
            <a:avLst/>
          </a:prstGeom>
        </p:spPr>
      </p:pic>
      <p:pic>
        <p:nvPicPr>
          <p:cNvPr id="61" name="Imagem 60">
            <a:extLst>
              <a:ext uri="{FF2B5EF4-FFF2-40B4-BE49-F238E27FC236}">
                <a16:creationId xmlns:a16="http://schemas.microsoft.com/office/drawing/2014/main" id="{360CF794-6B7A-0A81-820A-11AEAC0DBA43}"/>
              </a:ext>
            </a:extLst>
          </p:cNvPr>
          <p:cNvPicPr>
            <a:picLocks noChangeAspect="1"/>
          </p:cNvPicPr>
          <p:nvPr/>
        </p:nvPicPr>
        <p:blipFill rotWithShape="1">
          <a:blip r:embed="rId23"/>
          <a:srcRect l="27951" t="44071" r="5901" b="32212"/>
          <a:stretch/>
        </p:blipFill>
        <p:spPr>
          <a:xfrm>
            <a:off x="717224" y="2815008"/>
            <a:ext cx="668112" cy="127259"/>
          </a:xfrm>
          <a:prstGeom prst="rect">
            <a:avLst/>
          </a:prstGeom>
        </p:spPr>
      </p:pic>
      <p:pic>
        <p:nvPicPr>
          <p:cNvPr id="63" name="Imagem 62">
            <a:extLst>
              <a:ext uri="{FF2B5EF4-FFF2-40B4-BE49-F238E27FC236}">
                <a16:creationId xmlns:a16="http://schemas.microsoft.com/office/drawing/2014/main" id="{00B1DA47-842B-E12E-1A03-D68CDADC5CE0}"/>
              </a:ext>
            </a:extLst>
          </p:cNvPr>
          <p:cNvPicPr>
            <a:picLocks noChangeAspect="1"/>
          </p:cNvPicPr>
          <p:nvPr/>
        </p:nvPicPr>
        <p:blipFill>
          <a:blip r:embed="rId24"/>
          <a:stretch>
            <a:fillRect/>
          </a:stretch>
        </p:blipFill>
        <p:spPr>
          <a:xfrm>
            <a:off x="5269307" y="2046142"/>
            <a:ext cx="634023" cy="292971"/>
          </a:xfrm>
          <a:prstGeom prst="rect">
            <a:avLst/>
          </a:prstGeom>
        </p:spPr>
      </p:pic>
      <p:pic>
        <p:nvPicPr>
          <p:cNvPr id="1031" name="Imagem 1030" descr="Logotipo, nome da empresa&#10;&#10;O conteúdo gerado por IA pode estar incorreto.">
            <a:extLst>
              <a:ext uri="{FF2B5EF4-FFF2-40B4-BE49-F238E27FC236}">
                <a16:creationId xmlns:a16="http://schemas.microsoft.com/office/drawing/2014/main" id="{8055D188-4EB0-D191-FE9C-1021C10A754A}"/>
              </a:ext>
            </a:extLst>
          </p:cNvPr>
          <p:cNvPicPr>
            <a:picLocks noChangeAspect="1"/>
          </p:cNvPicPr>
          <p:nvPr/>
        </p:nvPicPr>
        <p:blipFill>
          <a:blip r:embed="rId25"/>
          <a:stretch>
            <a:fillRect/>
          </a:stretch>
        </p:blipFill>
        <p:spPr>
          <a:xfrm>
            <a:off x="4607663" y="904081"/>
            <a:ext cx="685010" cy="484467"/>
          </a:xfrm>
          <a:prstGeom prst="rect">
            <a:avLst/>
          </a:prstGeom>
        </p:spPr>
      </p:pic>
      <p:pic>
        <p:nvPicPr>
          <p:cNvPr id="1033" name="Imagem 1032" descr="Logotipo, nome da empresa&#10;&#10;O conteúdo gerado por IA pode estar incorreto.">
            <a:extLst>
              <a:ext uri="{FF2B5EF4-FFF2-40B4-BE49-F238E27FC236}">
                <a16:creationId xmlns:a16="http://schemas.microsoft.com/office/drawing/2014/main" id="{5AFC2DDB-8785-67A2-284D-E63F1815D672}"/>
              </a:ext>
            </a:extLst>
          </p:cNvPr>
          <p:cNvPicPr>
            <a:picLocks noChangeAspect="1"/>
          </p:cNvPicPr>
          <p:nvPr/>
        </p:nvPicPr>
        <p:blipFill>
          <a:blip r:embed="rId26"/>
          <a:stretch>
            <a:fillRect/>
          </a:stretch>
        </p:blipFill>
        <p:spPr>
          <a:xfrm>
            <a:off x="1598714" y="1360588"/>
            <a:ext cx="599336" cy="549137"/>
          </a:xfrm>
          <a:prstGeom prst="rect">
            <a:avLst/>
          </a:prstGeom>
        </p:spPr>
      </p:pic>
      <p:pic>
        <p:nvPicPr>
          <p:cNvPr id="1035" name="Imagem 1034" descr="Logotipo, nome da empresa&#10;&#10;O conteúdo gerado por IA pode estar incorreto.">
            <a:extLst>
              <a:ext uri="{FF2B5EF4-FFF2-40B4-BE49-F238E27FC236}">
                <a16:creationId xmlns:a16="http://schemas.microsoft.com/office/drawing/2014/main" id="{D2C1229E-8EB7-A554-72CB-80D64CFED6DC}"/>
              </a:ext>
            </a:extLst>
          </p:cNvPr>
          <p:cNvPicPr>
            <a:picLocks noChangeAspect="1"/>
          </p:cNvPicPr>
          <p:nvPr/>
        </p:nvPicPr>
        <p:blipFill>
          <a:blip r:embed="rId27"/>
          <a:stretch>
            <a:fillRect/>
          </a:stretch>
        </p:blipFill>
        <p:spPr>
          <a:xfrm>
            <a:off x="4139952" y="939471"/>
            <a:ext cx="373120" cy="422792"/>
          </a:xfrm>
          <a:prstGeom prst="rect">
            <a:avLst/>
          </a:prstGeom>
        </p:spPr>
      </p:pic>
      <p:pic>
        <p:nvPicPr>
          <p:cNvPr id="5" name="Imagem 4">
            <a:extLst>
              <a:ext uri="{FF2B5EF4-FFF2-40B4-BE49-F238E27FC236}">
                <a16:creationId xmlns:a16="http://schemas.microsoft.com/office/drawing/2014/main" id="{EA700B1C-CA94-268C-BBB6-6A1CDA1DBFAE}"/>
              </a:ext>
            </a:extLst>
          </p:cNvPr>
          <p:cNvPicPr>
            <a:picLocks noChangeAspect="1"/>
          </p:cNvPicPr>
          <p:nvPr/>
        </p:nvPicPr>
        <p:blipFill>
          <a:blip r:embed="rId3"/>
          <a:stretch>
            <a:fillRect/>
          </a:stretch>
        </p:blipFill>
        <p:spPr>
          <a:xfrm>
            <a:off x="728647" y="903646"/>
            <a:ext cx="641272" cy="274346"/>
          </a:xfrm>
          <a:prstGeom prst="rect">
            <a:avLst/>
          </a:prstGeom>
        </p:spPr>
      </p:pic>
      <p:pic>
        <p:nvPicPr>
          <p:cNvPr id="21" name="Picture 2" descr="Aquecedor a Gás Rinnai: Tudo que você precisa saber sobre a marca">
            <a:extLst>
              <a:ext uri="{FF2B5EF4-FFF2-40B4-BE49-F238E27FC236}">
                <a16:creationId xmlns:a16="http://schemas.microsoft.com/office/drawing/2014/main" id="{ED0FAC31-1F85-B1FE-CA86-A3DA43C67E1D}"/>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2492642" y="1012378"/>
            <a:ext cx="541416" cy="295993"/>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m 23">
            <a:extLst>
              <a:ext uri="{FF2B5EF4-FFF2-40B4-BE49-F238E27FC236}">
                <a16:creationId xmlns:a16="http://schemas.microsoft.com/office/drawing/2014/main" id="{0A5F5002-B62B-A322-7D66-8FB3E241A8A8}"/>
              </a:ext>
            </a:extLst>
          </p:cNvPr>
          <p:cNvPicPr>
            <a:picLocks noChangeAspect="1"/>
          </p:cNvPicPr>
          <p:nvPr/>
        </p:nvPicPr>
        <p:blipFill>
          <a:blip r:embed="rId29"/>
          <a:stretch>
            <a:fillRect/>
          </a:stretch>
        </p:blipFill>
        <p:spPr>
          <a:xfrm>
            <a:off x="6176032" y="912900"/>
            <a:ext cx="468713" cy="530183"/>
          </a:xfrm>
          <a:prstGeom prst="rect">
            <a:avLst/>
          </a:prstGeom>
        </p:spPr>
      </p:pic>
      <p:pic>
        <p:nvPicPr>
          <p:cNvPr id="31" name="Imagem 30">
            <a:extLst>
              <a:ext uri="{FF2B5EF4-FFF2-40B4-BE49-F238E27FC236}">
                <a16:creationId xmlns:a16="http://schemas.microsoft.com/office/drawing/2014/main" id="{6BD9AFF4-D058-B58F-04BE-B37FBDCEF69F}"/>
              </a:ext>
            </a:extLst>
          </p:cNvPr>
          <p:cNvPicPr>
            <a:picLocks noChangeAspect="1"/>
          </p:cNvPicPr>
          <p:nvPr/>
        </p:nvPicPr>
        <p:blipFill>
          <a:blip r:embed="rId30"/>
          <a:stretch>
            <a:fillRect/>
          </a:stretch>
        </p:blipFill>
        <p:spPr>
          <a:xfrm>
            <a:off x="5453971" y="1641651"/>
            <a:ext cx="617537" cy="184073"/>
          </a:xfrm>
          <a:prstGeom prst="rect">
            <a:avLst/>
          </a:prstGeom>
        </p:spPr>
      </p:pic>
      <p:pic>
        <p:nvPicPr>
          <p:cNvPr id="36" name="Imagem 35">
            <a:extLst>
              <a:ext uri="{FF2B5EF4-FFF2-40B4-BE49-F238E27FC236}">
                <a16:creationId xmlns:a16="http://schemas.microsoft.com/office/drawing/2014/main" id="{FB6ED18C-827C-FE0F-D103-F7595254C77F}"/>
              </a:ext>
            </a:extLst>
          </p:cNvPr>
          <p:cNvPicPr>
            <a:picLocks noChangeAspect="1"/>
          </p:cNvPicPr>
          <p:nvPr/>
        </p:nvPicPr>
        <p:blipFill>
          <a:blip r:embed="rId31"/>
          <a:stretch>
            <a:fillRect/>
          </a:stretch>
        </p:blipFill>
        <p:spPr>
          <a:xfrm>
            <a:off x="728647" y="2097402"/>
            <a:ext cx="735368" cy="144758"/>
          </a:xfrm>
          <a:prstGeom prst="rect">
            <a:avLst/>
          </a:prstGeom>
        </p:spPr>
      </p:pic>
      <p:sp>
        <p:nvSpPr>
          <p:cNvPr id="11" name="CaixaDeTexto 10">
            <a:extLst>
              <a:ext uri="{FF2B5EF4-FFF2-40B4-BE49-F238E27FC236}">
                <a16:creationId xmlns:a16="http://schemas.microsoft.com/office/drawing/2014/main" id="{1481560F-2CA4-F3F7-B8E8-7CE293673D8B}"/>
              </a:ext>
            </a:extLst>
          </p:cNvPr>
          <p:cNvSpPr txBox="1"/>
          <p:nvPr/>
        </p:nvSpPr>
        <p:spPr>
          <a:xfrm>
            <a:off x="1925533" y="146099"/>
            <a:ext cx="4538557" cy="484748"/>
          </a:xfrm>
          <a:prstGeom prst="rect">
            <a:avLst/>
          </a:prstGeom>
          <a:noFill/>
        </p:spPr>
        <p:txBody>
          <a:bodyPr wrap="square" rtlCol="0">
            <a:spAutoFit/>
          </a:bodyPr>
          <a:lstStyle/>
          <a:p>
            <a:r>
              <a:rPr lang="pt-BR" sz="2550" b="1" dirty="0">
                <a:solidFill>
                  <a:srgbClr val="103B63"/>
                </a:solidFill>
                <a:latin typeface="Arial" panose="020B0604020202020204" pitchFamily="34" charset="0"/>
                <a:cs typeface="Arial" panose="020B0604020202020204" pitchFamily="34" charset="0"/>
              </a:rPr>
              <a:t>APOIADORES HISTÓRICOS</a:t>
            </a:r>
          </a:p>
        </p:txBody>
      </p:sp>
      <p:pic>
        <p:nvPicPr>
          <p:cNvPr id="12" name="Imagem 11" descr="Desenho de cachorro com a língua de fora&#10;&#10;O conteúdo gerado por IA pode estar incorreto.">
            <a:extLst>
              <a:ext uri="{FF2B5EF4-FFF2-40B4-BE49-F238E27FC236}">
                <a16:creationId xmlns:a16="http://schemas.microsoft.com/office/drawing/2014/main" id="{948C0157-C351-F51D-78BF-4A20D86CB894}"/>
              </a:ext>
            </a:extLst>
          </p:cNvPr>
          <p:cNvPicPr>
            <a:picLocks noChangeAspect="1"/>
          </p:cNvPicPr>
          <p:nvPr/>
        </p:nvPicPr>
        <p:blipFill>
          <a:blip r:embed="rId32"/>
          <a:stretch>
            <a:fillRect/>
          </a:stretch>
        </p:blipFill>
        <p:spPr>
          <a:xfrm>
            <a:off x="2804127" y="3468928"/>
            <a:ext cx="812107" cy="214281"/>
          </a:xfrm>
          <a:prstGeom prst="rect">
            <a:avLst/>
          </a:prstGeom>
        </p:spPr>
      </p:pic>
      <p:pic>
        <p:nvPicPr>
          <p:cNvPr id="13" name="Imagem 12">
            <a:extLst>
              <a:ext uri="{FF2B5EF4-FFF2-40B4-BE49-F238E27FC236}">
                <a16:creationId xmlns:a16="http://schemas.microsoft.com/office/drawing/2014/main" id="{C920B4BA-1E81-4B6F-AFEC-BBEDCE66D9EE}"/>
              </a:ext>
            </a:extLst>
          </p:cNvPr>
          <p:cNvPicPr>
            <a:picLocks noChangeAspect="1"/>
          </p:cNvPicPr>
          <p:nvPr/>
        </p:nvPicPr>
        <p:blipFill>
          <a:blip r:embed="rId33"/>
          <a:stretch>
            <a:fillRect/>
          </a:stretch>
        </p:blipFill>
        <p:spPr>
          <a:xfrm>
            <a:off x="774943" y="3162629"/>
            <a:ext cx="642844" cy="214281"/>
          </a:xfrm>
          <a:prstGeom prst="rect">
            <a:avLst/>
          </a:prstGeom>
        </p:spPr>
      </p:pic>
      <p:pic>
        <p:nvPicPr>
          <p:cNvPr id="17" name="Imagem 16">
            <a:extLst>
              <a:ext uri="{FF2B5EF4-FFF2-40B4-BE49-F238E27FC236}">
                <a16:creationId xmlns:a16="http://schemas.microsoft.com/office/drawing/2014/main" id="{EC82D416-7FC4-3999-FCF5-E06A3A6EF3B6}"/>
              </a:ext>
            </a:extLst>
          </p:cNvPr>
          <p:cNvPicPr>
            <a:picLocks noChangeAspect="1"/>
          </p:cNvPicPr>
          <p:nvPr/>
        </p:nvPicPr>
        <p:blipFill>
          <a:blip r:embed="rId34"/>
          <a:stretch>
            <a:fillRect/>
          </a:stretch>
        </p:blipFill>
        <p:spPr>
          <a:xfrm>
            <a:off x="4762023" y="2462810"/>
            <a:ext cx="814551" cy="439858"/>
          </a:xfrm>
          <a:prstGeom prst="rect">
            <a:avLst/>
          </a:prstGeom>
        </p:spPr>
      </p:pic>
      <p:pic>
        <p:nvPicPr>
          <p:cNvPr id="18" name="Imagem 17">
            <a:extLst>
              <a:ext uri="{FF2B5EF4-FFF2-40B4-BE49-F238E27FC236}">
                <a16:creationId xmlns:a16="http://schemas.microsoft.com/office/drawing/2014/main" id="{A2A2959E-BD3C-1180-0D7A-D88DE6A630FF}"/>
              </a:ext>
            </a:extLst>
          </p:cNvPr>
          <p:cNvPicPr>
            <a:picLocks noChangeAspect="1"/>
          </p:cNvPicPr>
          <p:nvPr/>
        </p:nvPicPr>
        <p:blipFill>
          <a:blip r:embed="rId35"/>
          <a:stretch>
            <a:fillRect/>
          </a:stretch>
        </p:blipFill>
        <p:spPr>
          <a:xfrm>
            <a:off x="1570290" y="2832597"/>
            <a:ext cx="920477" cy="497058"/>
          </a:xfrm>
          <a:prstGeom prst="rect">
            <a:avLst/>
          </a:prstGeom>
        </p:spPr>
      </p:pic>
      <p:pic>
        <p:nvPicPr>
          <p:cNvPr id="38" name="Imagem 37">
            <a:extLst>
              <a:ext uri="{FF2B5EF4-FFF2-40B4-BE49-F238E27FC236}">
                <a16:creationId xmlns:a16="http://schemas.microsoft.com/office/drawing/2014/main" id="{29CB36F2-02AD-E3E3-7136-390BF9179618}"/>
              </a:ext>
            </a:extLst>
          </p:cNvPr>
          <p:cNvPicPr>
            <a:picLocks noChangeAspect="1"/>
          </p:cNvPicPr>
          <p:nvPr/>
        </p:nvPicPr>
        <p:blipFill>
          <a:blip r:embed="rId36"/>
          <a:stretch>
            <a:fillRect/>
          </a:stretch>
        </p:blipFill>
        <p:spPr>
          <a:xfrm>
            <a:off x="3666501" y="3041717"/>
            <a:ext cx="408427" cy="441970"/>
          </a:xfrm>
          <a:prstGeom prst="rect">
            <a:avLst/>
          </a:prstGeom>
        </p:spPr>
      </p:pic>
      <p:pic>
        <p:nvPicPr>
          <p:cNvPr id="42" name="Imagem 41">
            <a:extLst>
              <a:ext uri="{FF2B5EF4-FFF2-40B4-BE49-F238E27FC236}">
                <a16:creationId xmlns:a16="http://schemas.microsoft.com/office/drawing/2014/main" id="{1F3D15EF-409B-00C1-9727-7A303DDE2E25}"/>
              </a:ext>
            </a:extLst>
          </p:cNvPr>
          <p:cNvPicPr>
            <a:picLocks noChangeAspect="1"/>
          </p:cNvPicPr>
          <p:nvPr/>
        </p:nvPicPr>
        <p:blipFill>
          <a:blip r:embed="rId37"/>
          <a:stretch>
            <a:fillRect/>
          </a:stretch>
        </p:blipFill>
        <p:spPr>
          <a:xfrm>
            <a:off x="3871488" y="3620543"/>
            <a:ext cx="604454" cy="265960"/>
          </a:xfrm>
          <a:prstGeom prst="rect">
            <a:avLst/>
          </a:prstGeom>
        </p:spPr>
      </p:pic>
      <p:pic>
        <p:nvPicPr>
          <p:cNvPr id="20" name="Imagem 19">
            <a:extLst>
              <a:ext uri="{FF2B5EF4-FFF2-40B4-BE49-F238E27FC236}">
                <a16:creationId xmlns:a16="http://schemas.microsoft.com/office/drawing/2014/main" id="{CE776098-1553-9B97-802B-7AF1F6A4B3D1}"/>
              </a:ext>
            </a:extLst>
          </p:cNvPr>
          <p:cNvPicPr>
            <a:picLocks noChangeAspect="1"/>
          </p:cNvPicPr>
          <p:nvPr/>
        </p:nvPicPr>
        <p:blipFill>
          <a:blip r:embed="rId38"/>
          <a:srcRect l="16216" t="27225" r="17544" b="25447"/>
          <a:stretch>
            <a:fillRect/>
          </a:stretch>
        </p:blipFill>
        <p:spPr>
          <a:xfrm>
            <a:off x="1656984" y="4198069"/>
            <a:ext cx="991216" cy="443186"/>
          </a:xfrm>
          <a:prstGeom prst="rect">
            <a:avLst/>
          </a:prstGeom>
        </p:spPr>
      </p:pic>
      <p:pic>
        <p:nvPicPr>
          <p:cNvPr id="27" name="Imagem 26" descr="Interface gráfica do usuário, Aplicativo, Word&#10;&#10;O conteúdo gerado por IA pode estar incorreto.">
            <a:extLst>
              <a:ext uri="{FF2B5EF4-FFF2-40B4-BE49-F238E27FC236}">
                <a16:creationId xmlns:a16="http://schemas.microsoft.com/office/drawing/2014/main" id="{46F813A7-AB7F-580B-4DB7-C28AC776FA24}"/>
              </a:ext>
            </a:extLst>
          </p:cNvPr>
          <p:cNvPicPr>
            <a:picLocks noChangeAspect="1"/>
          </p:cNvPicPr>
          <p:nvPr/>
        </p:nvPicPr>
        <p:blipFill>
          <a:blip r:embed="rId39"/>
          <a:srcRect l="45561" t="29624" r="27740" b="18067"/>
          <a:stretch>
            <a:fillRect/>
          </a:stretch>
        </p:blipFill>
        <p:spPr>
          <a:xfrm>
            <a:off x="2847824" y="4335818"/>
            <a:ext cx="553445" cy="576049"/>
          </a:xfrm>
          <a:prstGeom prst="rect">
            <a:avLst/>
          </a:prstGeom>
        </p:spPr>
      </p:pic>
      <p:pic>
        <p:nvPicPr>
          <p:cNvPr id="33" name="Imagem 32">
            <a:extLst>
              <a:ext uri="{FF2B5EF4-FFF2-40B4-BE49-F238E27FC236}">
                <a16:creationId xmlns:a16="http://schemas.microsoft.com/office/drawing/2014/main" id="{36E5116C-4C90-548A-F4EE-A6B49293D6FA}"/>
              </a:ext>
            </a:extLst>
          </p:cNvPr>
          <p:cNvPicPr>
            <a:picLocks noChangeAspect="1"/>
          </p:cNvPicPr>
          <p:nvPr/>
        </p:nvPicPr>
        <p:blipFill>
          <a:blip r:embed="rId40"/>
          <a:stretch>
            <a:fillRect/>
          </a:stretch>
        </p:blipFill>
        <p:spPr>
          <a:xfrm>
            <a:off x="6051918" y="2076321"/>
            <a:ext cx="734529" cy="524579"/>
          </a:xfrm>
          <a:prstGeom prst="rect">
            <a:avLst/>
          </a:prstGeom>
        </p:spPr>
      </p:pic>
      <p:pic>
        <p:nvPicPr>
          <p:cNvPr id="43" name="Imagem 42" descr="Ícone&#10;&#10;O conteúdo gerado por IA pode estar incorreto.">
            <a:extLst>
              <a:ext uri="{FF2B5EF4-FFF2-40B4-BE49-F238E27FC236}">
                <a16:creationId xmlns:a16="http://schemas.microsoft.com/office/drawing/2014/main" id="{990F3527-1537-5BC3-7A2A-902C15B655DF}"/>
              </a:ext>
            </a:extLst>
          </p:cNvPr>
          <p:cNvPicPr>
            <a:picLocks noChangeAspect="1"/>
          </p:cNvPicPr>
          <p:nvPr/>
        </p:nvPicPr>
        <p:blipFill>
          <a:blip r:embed="rId41"/>
          <a:stretch>
            <a:fillRect/>
          </a:stretch>
        </p:blipFill>
        <p:spPr>
          <a:xfrm>
            <a:off x="4326511" y="3002726"/>
            <a:ext cx="591776" cy="394652"/>
          </a:xfrm>
          <a:prstGeom prst="rect">
            <a:avLst/>
          </a:prstGeom>
        </p:spPr>
      </p:pic>
      <p:pic>
        <p:nvPicPr>
          <p:cNvPr id="37" name="Imagem 36">
            <a:extLst>
              <a:ext uri="{FF2B5EF4-FFF2-40B4-BE49-F238E27FC236}">
                <a16:creationId xmlns:a16="http://schemas.microsoft.com/office/drawing/2014/main" id="{ED6D2E2C-1566-AAC6-61A4-F9706110AF08}"/>
              </a:ext>
            </a:extLst>
          </p:cNvPr>
          <p:cNvPicPr>
            <a:picLocks noChangeAspect="1"/>
          </p:cNvPicPr>
          <p:nvPr/>
        </p:nvPicPr>
        <p:blipFill>
          <a:blip r:embed="rId42"/>
          <a:stretch>
            <a:fillRect/>
          </a:stretch>
        </p:blipFill>
        <p:spPr>
          <a:xfrm>
            <a:off x="1721078" y="3356940"/>
            <a:ext cx="903145" cy="263603"/>
          </a:xfrm>
          <a:prstGeom prst="rect">
            <a:avLst/>
          </a:prstGeom>
        </p:spPr>
      </p:pic>
      <p:pic>
        <p:nvPicPr>
          <p:cNvPr id="39" name="Imagem 38" descr="Logotipo, nome da empresa&#10;&#10;O conteúdo gerado por IA pode estar incorreto.">
            <a:extLst>
              <a:ext uri="{FF2B5EF4-FFF2-40B4-BE49-F238E27FC236}">
                <a16:creationId xmlns:a16="http://schemas.microsoft.com/office/drawing/2014/main" id="{B91D6EDB-31AB-190D-0740-AA1CF4DED003}"/>
              </a:ext>
            </a:extLst>
          </p:cNvPr>
          <p:cNvPicPr>
            <a:picLocks noChangeAspect="1"/>
          </p:cNvPicPr>
          <p:nvPr/>
        </p:nvPicPr>
        <p:blipFill>
          <a:blip r:embed="rId43"/>
          <a:stretch>
            <a:fillRect/>
          </a:stretch>
        </p:blipFill>
        <p:spPr>
          <a:xfrm>
            <a:off x="636382" y="3483687"/>
            <a:ext cx="942408" cy="340314"/>
          </a:xfrm>
          <a:prstGeom prst="rect">
            <a:avLst/>
          </a:prstGeom>
        </p:spPr>
      </p:pic>
      <p:pic>
        <p:nvPicPr>
          <p:cNvPr id="1027" name="Imagem 1026">
            <a:extLst>
              <a:ext uri="{FF2B5EF4-FFF2-40B4-BE49-F238E27FC236}">
                <a16:creationId xmlns:a16="http://schemas.microsoft.com/office/drawing/2014/main" id="{7C0A4BBA-0ABF-0C6B-40B6-D428D5188B96}"/>
              </a:ext>
            </a:extLst>
          </p:cNvPr>
          <p:cNvPicPr>
            <a:picLocks noChangeAspect="1"/>
          </p:cNvPicPr>
          <p:nvPr/>
        </p:nvPicPr>
        <p:blipFill rotWithShape="1">
          <a:blip r:embed="rId44"/>
          <a:srcRect l="30590" t="41532" r="8263" b="30658"/>
          <a:stretch/>
        </p:blipFill>
        <p:spPr>
          <a:xfrm>
            <a:off x="1736622" y="4683531"/>
            <a:ext cx="834070" cy="201527"/>
          </a:xfrm>
          <a:prstGeom prst="rect">
            <a:avLst/>
          </a:prstGeom>
        </p:spPr>
      </p:pic>
      <p:pic>
        <p:nvPicPr>
          <p:cNvPr id="1025" name="Imagem 1024">
            <a:extLst>
              <a:ext uri="{FF2B5EF4-FFF2-40B4-BE49-F238E27FC236}">
                <a16:creationId xmlns:a16="http://schemas.microsoft.com/office/drawing/2014/main" id="{91E27FF7-F6B4-C5BF-0EC7-9A164B8CDC53}"/>
              </a:ext>
            </a:extLst>
          </p:cNvPr>
          <p:cNvPicPr>
            <a:picLocks noChangeAspect="1"/>
          </p:cNvPicPr>
          <p:nvPr/>
        </p:nvPicPr>
        <p:blipFill>
          <a:blip r:embed="rId45"/>
          <a:stretch>
            <a:fillRect/>
          </a:stretch>
        </p:blipFill>
        <p:spPr>
          <a:xfrm>
            <a:off x="4273351" y="2013982"/>
            <a:ext cx="737333" cy="310666"/>
          </a:xfrm>
          <a:prstGeom prst="rect">
            <a:avLst/>
          </a:prstGeom>
        </p:spPr>
      </p:pic>
      <p:pic>
        <p:nvPicPr>
          <p:cNvPr id="1029" name="Imagem 1028">
            <a:extLst>
              <a:ext uri="{FF2B5EF4-FFF2-40B4-BE49-F238E27FC236}">
                <a16:creationId xmlns:a16="http://schemas.microsoft.com/office/drawing/2014/main" id="{7DB4B709-0E81-4424-F10E-1C652F939F58}"/>
              </a:ext>
            </a:extLst>
          </p:cNvPr>
          <p:cNvPicPr>
            <a:picLocks noChangeAspect="1"/>
          </p:cNvPicPr>
          <p:nvPr/>
        </p:nvPicPr>
        <p:blipFill>
          <a:blip r:embed="rId46"/>
          <a:stretch>
            <a:fillRect/>
          </a:stretch>
        </p:blipFill>
        <p:spPr>
          <a:xfrm>
            <a:off x="2813950" y="3852184"/>
            <a:ext cx="834965" cy="283517"/>
          </a:xfrm>
          <a:prstGeom prst="rect">
            <a:avLst/>
          </a:prstGeom>
        </p:spPr>
      </p:pic>
      <p:pic>
        <p:nvPicPr>
          <p:cNvPr id="41" name="Picture 5">
            <a:extLst>
              <a:ext uri="{FF2B5EF4-FFF2-40B4-BE49-F238E27FC236}">
                <a16:creationId xmlns:a16="http://schemas.microsoft.com/office/drawing/2014/main" id="{C0109681-D64F-5D58-2318-4E3F534E32AB}"/>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r="9343" b="79774"/>
          <a:stretch>
            <a:fillRect/>
          </a:stretch>
        </p:blipFill>
        <p:spPr bwMode="auto">
          <a:xfrm>
            <a:off x="5206951" y="3266281"/>
            <a:ext cx="865350" cy="394652"/>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4" name="Picture 6">
            <a:extLst>
              <a:ext uri="{FF2B5EF4-FFF2-40B4-BE49-F238E27FC236}">
                <a16:creationId xmlns:a16="http://schemas.microsoft.com/office/drawing/2014/main" id="{8BE8FD0F-6AAB-CDAE-80F4-38574E49C926}"/>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l="11855" t="82025" r="14882" b="-768"/>
          <a:stretch>
            <a:fillRect/>
          </a:stretch>
        </p:blipFill>
        <p:spPr bwMode="auto">
          <a:xfrm>
            <a:off x="6176032" y="1592375"/>
            <a:ext cx="671294" cy="350240"/>
          </a:xfrm>
          <a:prstGeom prst="rect">
            <a:avLst/>
          </a:prstGeom>
          <a:solidFill>
            <a:srgbClr val="FFFFFF"/>
          </a:solidFill>
          <a:ln>
            <a:noFill/>
          </a:ln>
          <a:effectLst/>
          <a:extLs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6" name="Imagem 45">
            <a:extLst>
              <a:ext uri="{FF2B5EF4-FFF2-40B4-BE49-F238E27FC236}">
                <a16:creationId xmlns:a16="http://schemas.microsoft.com/office/drawing/2014/main" id="{385D5B8B-FDA0-A1C4-E03D-8FD9ED3F7EDD}"/>
              </a:ext>
            </a:extLst>
          </p:cNvPr>
          <p:cNvPicPr/>
          <p:nvPr/>
        </p:nvPicPr>
        <p:blipFill>
          <a:blip r:embed="rId48">
            <a:extLst>
              <a:ext uri="{28A0092B-C50C-407E-A947-70E740481C1C}">
                <a14:useLocalDpi xmlns:a14="http://schemas.microsoft.com/office/drawing/2010/main" val="0"/>
              </a:ext>
            </a:extLst>
          </a:blip>
          <a:stretch>
            <a:fillRect/>
          </a:stretch>
        </p:blipFill>
        <p:spPr>
          <a:xfrm>
            <a:off x="5304211" y="3806201"/>
            <a:ext cx="1108715" cy="221981"/>
          </a:xfrm>
          <a:prstGeom prst="rect">
            <a:avLst/>
          </a:prstGeom>
        </p:spPr>
      </p:pic>
      <p:pic>
        <p:nvPicPr>
          <p:cNvPr id="47" name="Imagem 46">
            <a:extLst>
              <a:ext uri="{FF2B5EF4-FFF2-40B4-BE49-F238E27FC236}">
                <a16:creationId xmlns:a16="http://schemas.microsoft.com/office/drawing/2014/main" id="{384F629E-D627-AC9F-60DA-A48708862213}"/>
              </a:ext>
            </a:extLst>
          </p:cNvPr>
          <p:cNvPicPr>
            <a:picLocks noChangeAspect="1"/>
          </p:cNvPicPr>
          <p:nvPr/>
        </p:nvPicPr>
        <p:blipFill>
          <a:blip r:embed="rId49"/>
          <a:stretch>
            <a:fillRect/>
          </a:stretch>
        </p:blipFill>
        <p:spPr>
          <a:xfrm>
            <a:off x="3722143" y="4119145"/>
            <a:ext cx="903145" cy="213471"/>
          </a:xfrm>
          <a:prstGeom prst="rect">
            <a:avLst/>
          </a:prstGeom>
        </p:spPr>
      </p:pic>
      <p:pic>
        <p:nvPicPr>
          <p:cNvPr id="49" name="Imagem 48">
            <a:extLst>
              <a:ext uri="{FF2B5EF4-FFF2-40B4-BE49-F238E27FC236}">
                <a16:creationId xmlns:a16="http://schemas.microsoft.com/office/drawing/2014/main" id="{CB87130C-858D-9FE6-F5F5-9CEBEC70268C}"/>
              </a:ext>
            </a:extLst>
          </p:cNvPr>
          <p:cNvPicPr>
            <a:picLocks noChangeAspect="1"/>
          </p:cNvPicPr>
          <p:nvPr/>
        </p:nvPicPr>
        <p:blipFill>
          <a:blip r:embed="rId50"/>
          <a:stretch>
            <a:fillRect/>
          </a:stretch>
        </p:blipFill>
        <p:spPr>
          <a:xfrm>
            <a:off x="4689946" y="3695259"/>
            <a:ext cx="359687" cy="228892"/>
          </a:xfrm>
          <a:prstGeom prst="rect">
            <a:avLst/>
          </a:prstGeom>
        </p:spPr>
      </p:pic>
      <p:pic>
        <p:nvPicPr>
          <p:cNvPr id="52" name="Imagem 51">
            <a:extLst>
              <a:ext uri="{FF2B5EF4-FFF2-40B4-BE49-F238E27FC236}">
                <a16:creationId xmlns:a16="http://schemas.microsoft.com/office/drawing/2014/main" id="{F2D7F3DF-FCDE-B781-BD72-4FF29EEACC90}"/>
              </a:ext>
            </a:extLst>
          </p:cNvPr>
          <p:cNvPicPr>
            <a:picLocks noChangeAspect="1"/>
          </p:cNvPicPr>
          <p:nvPr/>
        </p:nvPicPr>
        <p:blipFill>
          <a:blip r:embed="rId51"/>
          <a:stretch>
            <a:fillRect/>
          </a:stretch>
        </p:blipFill>
        <p:spPr>
          <a:xfrm>
            <a:off x="1736430" y="3791268"/>
            <a:ext cx="850985" cy="243950"/>
          </a:xfrm>
          <a:prstGeom prst="rect">
            <a:avLst/>
          </a:prstGeom>
        </p:spPr>
      </p:pic>
      <p:pic>
        <p:nvPicPr>
          <p:cNvPr id="53" name="Imagem 52">
            <a:extLst>
              <a:ext uri="{FF2B5EF4-FFF2-40B4-BE49-F238E27FC236}">
                <a16:creationId xmlns:a16="http://schemas.microsoft.com/office/drawing/2014/main" id="{E6FEFF14-C4DF-3E79-3E0C-C7224E4B6B44}"/>
              </a:ext>
            </a:extLst>
          </p:cNvPr>
          <p:cNvPicPr>
            <a:picLocks noChangeAspect="1"/>
          </p:cNvPicPr>
          <p:nvPr/>
        </p:nvPicPr>
        <p:blipFill rotWithShape="1">
          <a:blip r:embed="rId52"/>
          <a:srcRect l="12647" t="36000" r="12648" b="21699"/>
          <a:stretch/>
        </p:blipFill>
        <p:spPr>
          <a:xfrm>
            <a:off x="4950168" y="4187135"/>
            <a:ext cx="649015" cy="377121"/>
          </a:xfrm>
          <a:prstGeom prst="rect">
            <a:avLst/>
          </a:prstGeom>
        </p:spPr>
      </p:pic>
      <p:pic>
        <p:nvPicPr>
          <p:cNvPr id="57" name="Imagem 56">
            <a:extLst>
              <a:ext uri="{FF2B5EF4-FFF2-40B4-BE49-F238E27FC236}">
                <a16:creationId xmlns:a16="http://schemas.microsoft.com/office/drawing/2014/main" id="{D95EBF8E-607D-E44B-1F2F-AF3C4A041AD6}"/>
              </a:ext>
            </a:extLst>
          </p:cNvPr>
          <p:cNvPicPr>
            <a:picLocks noChangeAspect="1"/>
          </p:cNvPicPr>
          <p:nvPr/>
        </p:nvPicPr>
        <p:blipFill rotWithShape="1">
          <a:blip r:embed="rId53"/>
          <a:srcRect l="35166" t="44030" r="17046" b="33124"/>
          <a:stretch/>
        </p:blipFill>
        <p:spPr>
          <a:xfrm>
            <a:off x="3552859" y="4560226"/>
            <a:ext cx="1106546" cy="281026"/>
          </a:xfrm>
          <a:prstGeom prst="rect">
            <a:avLst/>
          </a:prstGeom>
        </p:spPr>
      </p:pic>
      <p:pic>
        <p:nvPicPr>
          <p:cNvPr id="1026" name="Imagem 1025">
            <a:extLst>
              <a:ext uri="{FF2B5EF4-FFF2-40B4-BE49-F238E27FC236}">
                <a16:creationId xmlns:a16="http://schemas.microsoft.com/office/drawing/2014/main" id="{663D8EC0-F54D-822A-744B-0DED3ADA683B}"/>
              </a:ext>
            </a:extLst>
          </p:cNvPr>
          <p:cNvPicPr>
            <a:picLocks noChangeAspect="1"/>
          </p:cNvPicPr>
          <p:nvPr/>
        </p:nvPicPr>
        <p:blipFill>
          <a:blip r:embed="rId54"/>
          <a:stretch>
            <a:fillRect/>
          </a:stretch>
        </p:blipFill>
        <p:spPr>
          <a:xfrm>
            <a:off x="6343481" y="3258645"/>
            <a:ext cx="1168323" cy="221981"/>
          </a:xfrm>
          <a:prstGeom prst="rect">
            <a:avLst/>
          </a:prstGeom>
        </p:spPr>
      </p:pic>
      <p:pic>
        <p:nvPicPr>
          <p:cNvPr id="1032" name="Imagem 1031">
            <a:extLst>
              <a:ext uri="{FF2B5EF4-FFF2-40B4-BE49-F238E27FC236}">
                <a16:creationId xmlns:a16="http://schemas.microsoft.com/office/drawing/2014/main" id="{F1E3E926-275A-043E-7A8D-CC55F6A87E4A}"/>
              </a:ext>
            </a:extLst>
          </p:cNvPr>
          <p:cNvPicPr>
            <a:picLocks noChangeAspect="1"/>
          </p:cNvPicPr>
          <p:nvPr/>
        </p:nvPicPr>
        <p:blipFill>
          <a:blip r:embed="rId55"/>
          <a:stretch>
            <a:fillRect/>
          </a:stretch>
        </p:blipFill>
        <p:spPr>
          <a:xfrm>
            <a:off x="5841711" y="4373027"/>
            <a:ext cx="1180724" cy="195484"/>
          </a:xfrm>
          <a:prstGeom prst="rect">
            <a:avLst/>
          </a:prstGeom>
        </p:spPr>
      </p:pic>
      <p:pic>
        <p:nvPicPr>
          <p:cNvPr id="1036" name="Imagem 1035">
            <a:extLst>
              <a:ext uri="{FF2B5EF4-FFF2-40B4-BE49-F238E27FC236}">
                <a16:creationId xmlns:a16="http://schemas.microsoft.com/office/drawing/2014/main" id="{4E4862C6-5F0B-E68F-534C-B1A5F8A57C46}"/>
              </a:ext>
            </a:extLst>
          </p:cNvPr>
          <p:cNvPicPr>
            <a:picLocks noChangeAspect="1"/>
          </p:cNvPicPr>
          <p:nvPr/>
        </p:nvPicPr>
        <p:blipFill>
          <a:blip r:embed="rId56"/>
          <a:stretch>
            <a:fillRect/>
          </a:stretch>
        </p:blipFill>
        <p:spPr>
          <a:xfrm>
            <a:off x="6831699" y="2755779"/>
            <a:ext cx="861621" cy="264045"/>
          </a:xfrm>
          <a:prstGeom prst="rect">
            <a:avLst/>
          </a:prstGeom>
        </p:spPr>
      </p:pic>
      <p:pic>
        <p:nvPicPr>
          <p:cNvPr id="1037" name="Imagem 1036">
            <a:extLst>
              <a:ext uri="{FF2B5EF4-FFF2-40B4-BE49-F238E27FC236}">
                <a16:creationId xmlns:a16="http://schemas.microsoft.com/office/drawing/2014/main" id="{5FBD6803-5189-6D70-223A-B7D2EEEF90BE}"/>
              </a:ext>
            </a:extLst>
          </p:cNvPr>
          <p:cNvPicPr>
            <a:picLocks noChangeAspect="1"/>
          </p:cNvPicPr>
          <p:nvPr/>
        </p:nvPicPr>
        <p:blipFill>
          <a:blip r:embed="rId57"/>
          <a:stretch>
            <a:fillRect/>
          </a:stretch>
        </p:blipFill>
        <p:spPr>
          <a:xfrm>
            <a:off x="5059869" y="2872671"/>
            <a:ext cx="516705" cy="260110"/>
          </a:xfrm>
          <a:prstGeom prst="rect">
            <a:avLst/>
          </a:prstGeom>
        </p:spPr>
      </p:pic>
      <p:pic>
        <p:nvPicPr>
          <p:cNvPr id="1038" name="Imagem 1037">
            <a:extLst>
              <a:ext uri="{FF2B5EF4-FFF2-40B4-BE49-F238E27FC236}">
                <a16:creationId xmlns:a16="http://schemas.microsoft.com/office/drawing/2014/main" id="{CEBE24CC-92C6-DF0F-4C0F-A00176FEAE69}"/>
              </a:ext>
            </a:extLst>
          </p:cNvPr>
          <p:cNvPicPr>
            <a:picLocks noChangeAspect="1"/>
          </p:cNvPicPr>
          <p:nvPr/>
        </p:nvPicPr>
        <p:blipFill>
          <a:blip r:embed="rId58"/>
          <a:stretch>
            <a:fillRect/>
          </a:stretch>
        </p:blipFill>
        <p:spPr>
          <a:xfrm>
            <a:off x="6570954" y="3824001"/>
            <a:ext cx="1045099" cy="254399"/>
          </a:xfrm>
          <a:prstGeom prst="rect">
            <a:avLst/>
          </a:prstGeom>
        </p:spPr>
      </p:pic>
      <p:pic>
        <p:nvPicPr>
          <p:cNvPr id="1039" name="Imagem 1038">
            <a:extLst>
              <a:ext uri="{FF2B5EF4-FFF2-40B4-BE49-F238E27FC236}">
                <a16:creationId xmlns:a16="http://schemas.microsoft.com/office/drawing/2014/main" id="{BD76365B-69EF-87E0-96C1-BDEEC19CAE21}"/>
              </a:ext>
            </a:extLst>
          </p:cNvPr>
          <p:cNvPicPr>
            <a:picLocks noChangeAspect="1"/>
          </p:cNvPicPr>
          <p:nvPr/>
        </p:nvPicPr>
        <p:blipFill>
          <a:blip r:embed="rId59"/>
          <a:stretch>
            <a:fillRect/>
          </a:stretch>
        </p:blipFill>
        <p:spPr>
          <a:xfrm>
            <a:off x="5858569" y="2762484"/>
            <a:ext cx="843995" cy="316499"/>
          </a:xfrm>
          <a:prstGeom prst="rect">
            <a:avLst/>
          </a:prstGeom>
        </p:spPr>
      </p:pic>
      <p:pic>
        <p:nvPicPr>
          <p:cNvPr id="1040" name="Imagem 1039">
            <a:extLst>
              <a:ext uri="{FF2B5EF4-FFF2-40B4-BE49-F238E27FC236}">
                <a16:creationId xmlns:a16="http://schemas.microsoft.com/office/drawing/2014/main" id="{7CA0FE75-F8BA-F5F5-1794-1AC2F9A9C7CE}"/>
              </a:ext>
            </a:extLst>
          </p:cNvPr>
          <p:cNvPicPr>
            <a:picLocks noChangeAspect="1"/>
          </p:cNvPicPr>
          <p:nvPr/>
        </p:nvPicPr>
        <p:blipFill>
          <a:blip r:embed="rId60"/>
          <a:stretch>
            <a:fillRect/>
          </a:stretch>
        </p:blipFill>
        <p:spPr>
          <a:xfrm>
            <a:off x="6942145" y="966178"/>
            <a:ext cx="751175" cy="489897"/>
          </a:xfrm>
          <a:prstGeom prst="rect">
            <a:avLst/>
          </a:prstGeom>
        </p:spPr>
      </p:pic>
      <p:pic>
        <p:nvPicPr>
          <p:cNvPr id="1041" name="Imagem 1040">
            <a:extLst>
              <a:ext uri="{FF2B5EF4-FFF2-40B4-BE49-F238E27FC236}">
                <a16:creationId xmlns:a16="http://schemas.microsoft.com/office/drawing/2014/main" id="{E0332032-F48A-DA44-AE91-DD7013CE6FF9}"/>
              </a:ext>
            </a:extLst>
          </p:cNvPr>
          <p:cNvPicPr>
            <a:picLocks noChangeAspect="1"/>
          </p:cNvPicPr>
          <p:nvPr/>
        </p:nvPicPr>
        <p:blipFill>
          <a:blip r:embed="rId61"/>
          <a:stretch>
            <a:fillRect/>
          </a:stretch>
        </p:blipFill>
        <p:spPr>
          <a:xfrm>
            <a:off x="6964480" y="2138247"/>
            <a:ext cx="596060" cy="377990"/>
          </a:xfrm>
          <a:prstGeom prst="rect">
            <a:avLst/>
          </a:prstGeom>
        </p:spPr>
      </p:pic>
      <p:pic>
        <p:nvPicPr>
          <p:cNvPr id="1042" name="Imagem 1041">
            <a:extLst>
              <a:ext uri="{FF2B5EF4-FFF2-40B4-BE49-F238E27FC236}">
                <a16:creationId xmlns:a16="http://schemas.microsoft.com/office/drawing/2014/main" id="{D6DBB62E-4EE7-F9B4-6D38-B6FC5EF02A41}"/>
              </a:ext>
            </a:extLst>
          </p:cNvPr>
          <p:cNvPicPr>
            <a:picLocks noChangeAspect="1"/>
          </p:cNvPicPr>
          <p:nvPr/>
        </p:nvPicPr>
        <p:blipFill>
          <a:blip r:embed="rId62"/>
          <a:stretch>
            <a:fillRect/>
          </a:stretch>
        </p:blipFill>
        <p:spPr>
          <a:xfrm>
            <a:off x="4856699" y="4802210"/>
            <a:ext cx="927864" cy="219314"/>
          </a:xfrm>
          <a:prstGeom prst="rect">
            <a:avLst/>
          </a:prstGeom>
        </p:spPr>
      </p:pic>
      <p:pic>
        <p:nvPicPr>
          <p:cNvPr id="1043" name="Imagem 1042">
            <a:extLst>
              <a:ext uri="{FF2B5EF4-FFF2-40B4-BE49-F238E27FC236}">
                <a16:creationId xmlns:a16="http://schemas.microsoft.com/office/drawing/2014/main" id="{3C07FA72-CD97-2988-2CEB-02C956E5E5C9}"/>
              </a:ext>
            </a:extLst>
          </p:cNvPr>
          <p:cNvPicPr>
            <a:picLocks noChangeAspect="1"/>
          </p:cNvPicPr>
          <p:nvPr/>
        </p:nvPicPr>
        <p:blipFill>
          <a:blip r:embed="rId63"/>
          <a:stretch>
            <a:fillRect/>
          </a:stretch>
        </p:blipFill>
        <p:spPr>
          <a:xfrm>
            <a:off x="7034932" y="1662587"/>
            <a:ext cx="862787" cy="280028"/>
          </a:xfrm>
          <a:prstGeom prst="rect">
            <a:avLst/>
          </a:prstGeom>
        </p:spPr>
      </p:pic>
      <p:pic>
        <p:nvPicPr>
          <p:cNvPr id="1044" name="Imagem 1043">
            <a:extLst>
              <a:ext uri="{FF2B5EF4-FFF2-40B4-BE49-F238E27FC236}">
                <a16:creationId xmlns:a16="http://schemas.microsoft.com/office/drawing/2014/main" id="{F52D027B-5939-6E24-DEAA-DFBFCB3B495B}"/>
              </a:ext>
            </a:extLst>
          </p:cNvPr>
          <p:cNvPicPr>
            <a:picLocks noChangeAspect="1"/>
          </p:cNvPicPr>
          <p:nvPr/>
        </p:nvPicPr>
        <p:blipFill>
          <a:blip r:embed="rId64"/>
          <a:stretch>
            <a:fillRect/>
          </a:stretch>
        </p:blipFill>
        <p:spPr>
          <a:xfrm>
            <a:off x="6093040" y="4694183"/>
            <a:ext cx="881447" cy="30321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Shape 340" descr="Sem-Título-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1" name="Shape 341"/>
          <p:cNvSpPr/>
          <p:nvPr/>
        </p:nvSpPr>
        <p:spPr>
          <a:xfrm>
            <a:off x="1200" y="17550"/>
            <a:ext cx="9144000" cy="51435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cxnSp>
        <p:nvCxnSpPr>
          <p:cNvPr id="342" name="Shape 342"/>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343" name="Shape 343"/>
          <p:cNvSpPr/>
          <p:nvPr/>
        </p:nvSpPr>
        <p:spPr>
          <a:xfrm>
            <a:off x="306000" y="342175"/>
            <a:ext cx="2660100" cy="4518900"/>
          </a:xfrm>
          <a:prstGeom prst="rect">
            <a:avLst/>
          </a:prstGeom>
          <a:solidFill>
            <a:srgbClr val="FFFFFF">
              <a:alpha val="71920"/>
            </a:srgbClr>
          </a:solidFill>
          <a:ln>
            <a:noFill/>
          </a:ln>
        </p:spPr>
        <p:txBody>
          <a:bodyPr lIns="91425" tIns="91425" rIns="91425" bIns="91425" anchor="ctr" anchorCtr="0">
            <a:noAutofit/>
          </a:bodyPr>
          <a:lstStyle/>
          <a:p>
            <a:pPr lvl="0" rtl="0">
              <a:spcBef>
                <a:spcPts val="0"/>
              </a:spcBef>
              <a:buNone/>
            </a:pPr>
            <a:endParaRPr/>
          </a:p>
        </p:txBody>
      </p:sp>
      <p:cxnSp>
        <p:nvCxnSpPr>
          <p:cNvPr id="344" name="Shape 344"/>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345" name="Shape 345"/>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500">
                <a:solidFill>
                  <a:srgbClr val="03234F"/>
                </a:solidFill>
                <a:latin typeface="Fjalla One"/>
                <a:ea typeface="Fjalla One"/>
                <a:cs typeface="Fjalla One"/>
                <a:sym typeface="Fjalla One"/>
              </a:rPr>
              <a:t>POR QUE SE</a:t>
            </a:r>
          </a:p>
          <a:p>
            <a:pPr lvl="0" algn="ctr" rtl="0">
              <a:spcBef>
                <a:spcPts val="0"/>
              </a:spcBef>
              <a:buNone/>
            </a:pPr>
            <a:r>
              <a:rPr lang="pt-BR" sz="4500">
                <a:solidFill>
                  <a:srgbClr val="03234F"/>
                </a:solidFill>
                <a:latin typeface="Fjalla One"/>
                <a:ea typeface="Fjalla One"/>
                <a:cs typeface="Fjalla One"/>
                <a:sym typeface="Fjalla One"/>
              </a:rPr>
              <a:t>ASSOCIAR?</a:t>
            </a:r>
          </a:p>
        </p:txBody>
      </p:sp>
      <p:cxnSp>
        <p:nvCxnSpPr>
          <p:cNvPr id="347" name="Shape 347"/>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348" name="Shape 348"/>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349" name="Shape 349"/>
          <p:cNvSpPr txBox="1"/>
          <p:nvPr/>
        </p:nvSpPr>
        <p:spPr>
          <a:xfrm>
            <a:off x="3260350" y="600275"/>
            <a:ext cx="5696700" cy="4178400"/>
          </a:xfrm>
          <a:prstGeom prst="rect">
            <a:avLst/>
          </a:prstGeom>
          <a:noFill/>
          <a:ln>
            <a:noFill/>
          </a:ln>
        </p:spPr>
        <p:txBody>
          <a:bodyPr lIns="91425" tIns="91425" rIns="91425" bIns="91425" anchor="t" anchorCtr="0">
            <a:noAutofit/>
          </a:bodyPr>
          <a:lstStyle/>
          <a:p>
            <a:pPr lvl="0">
              <a:spcBef>
                <a:spcPts val="0"/>
              </a:spcBef>
              <a:buNone/>
            </a:pPr>
            <a:r>
              <a:rPr lang="pt-BR" dirty="0">
                <a:solidFill>
                  <a:srgbClr val="FFFFFF"/>
                </a:solidFill>
                <a:latin typeface="Fjalla One"/>
                <a:ea typeface="Fjalla One"/>
                <a:cs typeface="Fjalla One"/>
                <a:sym typeface="Fjalla One"/>
              </a:rPr>
              <a:t>Para enfrentar os desafios na construção de uma infraestrutura sustentável que propicie bem estar e segurança para o consumidor final e sociedade, observando os preceitos da ética nas relações e atendendo as regulamentações técnicas e de gestão corporativa aplicáveis ao setor de instalações.</a:t>
            </a:r>
          </a:p>
          <a:p>
            <a:pPr lvl="0">
              <a:spcBef>
                <a:spcPts val="0"/>
              </a:spcBef>
              <a:buNone/>
            </a:pPr>
            <a:endParaRPr dirty="0">
              <a:solidFill>
                <a:srgbClr val="FFFFFF"/>
              </a:solidFill>
              <a:latin typeface="Fjalla One"/>
              <a:ea typeface="Fjalla One"/>
              <a:cs typeface="Fjalla One"/>
              <a:sym typeface="Fjalla One"/>
            </a:endParaRPr>
          </a:p>
          <a:p>
            <a:pPr lvl="0">
              <a:spcBef>
                <a:spcPts val="0"/>
              </a:spcBef>
              <a:buNone/>
            </a:pPr>
            <a:r>
              <a:rPr lang="pt-BR" dirty="0">
                <a:solidFill>
                  <a:srgbClr val="FFFFFF"/>
                </a:solidFill>
                <a:latin typeface="Fjalla One"/>
                <a:ea typeface="Fjalla One"/>
                <a:cs typeface="Fjalla One"/>
                <a:sym typeface="Fjalla One"/>
              </a:rPr>
              <a:t>Potenciais ganhos identificados para cada categoria:</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Projetista</a:t>
            </a:r>
            <a:r>
              <a:rPr lang="pt-BR" dirty="0">
                <a:solidFill>
                  <a:srgbClr val="FFFFFF"/>
                </a:solidFill>
                <a:latin typeface="Fjalla One"/>
                <a:ea typeface="Fjalla One"/>
                <a:cs typeface="Fjalla One"/>
                <a:sym typeface="Fjalla One"/>
              </a:rPr>
              <a:t> – maior reconhecimento e participação no mercado pelo</a:t>
            </a:r>
          </a:p>
          <a:p>
            <a:pPr lvl="0">
              <a:spcBef>
                <a:spcPts val="0"/>
              </a:spcBef>
              <a:buNone/>
            </a:pPr>
            <a:r>
              <a:rPr lang="pt-BR" dirty="0">
                <a:solidFill>
                  <a:srgbClr val="FFFFFF"/>
                </a:solidFill>
                <a:latin typeface="Fjalla One"/>
                <a:ea typeface="Fjalla One"/>
                <a:cs typeface="Fjalla One"/>
                <a:sym typeface="Fjalla One"/>
              </a:rPr>
              <a:t>engajamento em projetos mais confiáveis.</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Instaladora</a:t>
            </a:r>
            <a:r>
              <a:rPr lang="pt-BR" dirty="0">
                <a:solidFill>
                  <a:srgbClr val="FFFFFF"/>
                </a:solidFill>
                <a:latin typeface="Fjalla One"/>
                <a:ea typeface="Fjalla One"/>
                <a:cs typeface="Fjalla One"/>
                <a:sym typeface="Fjalla One"/>
              </a:rPr>
              <a:t> – maior confiança do seu cliente nos serviços que serão</a:t>
            </a:r>
          </a:p>
          <a:p>
            <a:pPr lvl="0">
              <a:spcBef>
                <a:spcPts val="0"/>
              </a:spcBef>
              <a:buNone/>
            </a:pPr>
            <a:r>
              <a:rPr lang="pt-BR" dirty="0">
                <a:solidFill>
                  <a:srgbClr val="FFFFFF"/>
                </a:solidFill>
                <a:latin typeface="Fjalla One"/>
                <a:ea typeface="Fjalla One"/>
                <a:cs typeface="Fjalla One"/>
                <a:sym typeface="Fjalla One"/>
              </a:rPr>
              <a:t>oferecidos, resultando em aumento de vendas e maior participação no</a:t>
            </a:r>
          </a:p>
          <a:p>
            <a:pPr lvl="0">
              <a:spcBef>
                <a:spcPts val="0"/>
              </a:spcBef>
              <a:buNone/>
            </a:pPr>
            <a:r>
              <a:rPr lang="pt-BR" dirty="0">
                <a:solidFill>
                  <a:srgbClr val="FFFFFF"/>
                </a:solidFill>
                <a:latin typeface="Fjalla One"/>
                <a:ea typeface="Fjalla One"/>
                <a:cs typeface="Fjalla One"/>
                <a:sym typeface="Fjalla One"/>
              </a:rPr>
              <a:t>mercado em função da sua qualificação setorial.</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Mão de obra especializada</a:t>
            </a:r>
            <a:r>
              <a:rPr lang="pt-BR" dirty="0">
                <a:solidFill>
                  <a:srgbClr val="FFFFFF"/>
                </a:solidFill>
                <a:latin typeface="Fjalla One"/>
                <a:ea typeface="Fjalla One"/>
                <a:cs typeface="Fjalla One"/>
                <a:sym typeface="Fjalla One"/>
              </a:rPr>
              <a:t> – aumento da empregabilidade,</a:t>
            </a:r>
          </a:p>
          <a:p>
            <a:pPr lvl="0">
              <a:spcBef>
                <a:spcPts val="0"/>
              </a:spcBef>
              <a:buNone/>
            </a:pPr>
            <a:r>
              <a:rPr lang="pt-BR" dirty="0">
                <a:solidFill>
                  <a:srgbClr val="FFFFFF"/>
                </a:solidFill>
                <a:latin typeface="Fjalla One"/>
                <a:ea typeface="Fjalla One"/>
                <a:cs typeface="Fjalla One"/>
                <a:sym typeface="Fjalla One"/>
              </a:rPr>
              <a:t>possibilidade de uma maior participação no mercado em função da sua</a:t>
            </a:r>
          </a:p>
          <a:p>
            <a:pPr lvl="0">
              <a:spcBef>
                <a:spcPts val="0"/>
              </a:spcBef>
              <a:buNone/>
            </a:pPr>
            <a:r>
              <a:rPr lang="pt-BR" dirty="0">
                <a:solidFill>
                  <a:srgbClr val="FFFFFF"/>
                </a:solidFill>
                <a:latin typeface="Fjalla One"/>
                <a:ea typeface="Fjalla One"/>
                <a:cs typeface="Fjalla One"/>
                <a:sym typeface="Fjalla One"/>
              </a:rPr>
              <a:t>qualificação.</a:t>
            </a:r>
          </a:p>
          <a:p>
            <a:pPr lvl="0">
              <a:spcBef>
                <a:spcPts val="0"/>
              </a:spcBef>
              <a:buClr>
                <a:schemeClr val="dk1"/>
              </a:buClr>
              <a:buFont typeface="Arial"/>
              <a:buNone/>
            </a:pPr>
            <a:endParaRPr dirty="0">
              <a:solidFill>
                <a:srgbClr val="FFFFFF"/>
              </a:solidFill>
              <a:latin typeface="Fjalla One"/>
              <a:ea typeface="Fjalla One"/>
              <a:cs typeface="Fjalla One"/>
              <a:sym typeface="Fjalla One"/>
            </a:endParaRPr>
          </a:p>
          <a:p>
            <a:pPr lvl="0" rtl="0">
              <a:spcBef>
                <a:spcPts val="0"/>
              </a:spcBef>
              <a:buNone/>
            </a:pPr>
            <a:endParaRPr dirty="0">
              <a:solidFill>
                <a:srgbClr val="FFFFFF"/>
              </a:solidFill>
              <a:latin typeface="Fjalla One"/>
              <a:ea typeface="Fjalla One"/>
              <a:cs typeface="Fjalla One"/>
              <a:sym typeface="Fjalla One"/>
            </a:endParaRPr>
          </a:p>
        </p:txBody>
      </p:sp>
      <p:pic>
        <p:nvPicPr>
          <p:cNvPr id="3" name="Imagem 2">
            <a:extLst>
              <a:ext uri="{FF2B5EF4-FFF2-40B4-BE49-F238E27FC236}">
                <a16:creationId xmlns:a16="http://schemas.microsoft.com/office/drawing/2014/main" id="{723974A1-2684-7A5D-9CD8-9F79E0517AEA}"/>
              </a:ext>
            </a:extLst>
          </p:cNvPr>
          <p:cNvPicPr>
            <a:picLocks noChangeAspect="1"/>
          </p:cNvPicPr>
          <p:nvPr/>
        </p:nvPicPr>
        <p:blipFill>
          <a:blip r:embed="rId4"/>
          <a:stretch>
            <a:fillRect/>
          </a:stretch>
        </p:blipFill>
        <p:spPr>
          <a:xfrm>
            <a:off x="7779853" y="4320041"/>
            <a:ext cx="1058147" cy="61266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Shape 354" descr="Sem-Título-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355" name="Shape 355"/>
          <p:cNvSpPr/>
          <p:nvPr/>
        </p:nvSpPr>
        <p:spPr>
          <a:xfrm>
            <a:off x="1200" y="17550"/>
            <a:ext cx="9144000" cy="51435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cxnSp>
        <p:nvCxnSpPr>
          <p:cNvPr id="356" name="Shape 356"/>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357" name="Shape 357"/>
          <p:cNvSpPr/>
          <p:nvPr/>
        </p:nvSpPr>
        <p:spPr>
          <a:xfrm>
            <a:off x="306000" y="342175"/>
            <a:ext cx="2660100" cy="4518900"/>
          </a:xfrm>
          <a:prstGeom prst="rect">
            <a:avLst/>
          </a:prstGeom>
          <a:solidFill>
            <a:srgbClr val="FFFFFF">
              <a:alpha val="71920"/>
            </a:srgbClr>
          </a:solidFill>
          <a:ln>
            <a:noFill/>
          </a:ln>
        </p:spPr>
        <p:txBody>
          <a:bodyPr lIns="91425" tIns="91425" rIns="91425" bIns="91425" anchor="ctr" anchorCtr="0">
            <a:noAutofit/>
          </a:bodyPr>
          <a:lstStyle/>
          <a:p>
            <a:pPr lvl="0" rtl="0">
              <a:spcBef>
                <a:spcPts val="0"/>
              </a:spcBef>
              <a:buNone/>
            </a:pPr>
            <a:endParaRPr/>
          </a:p>
        </p:txBody>
      </p:sp>
      <p:cxnSp>
        <p:nvCxnSpPr>
          <p:cNvPr id="358" name="Shape 358"/>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359" name="Shape 359"/>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500">
                <a:solidFill>
                  <a:srgbClr val="03234F"/>
                </a:solidFill>
                <a:latin typeface="Fjalla One"/>
                <a:ea typeface="Fjalla One"/>
                <a:cs typeface="Fjalla One"/>
                <a:sym typeface="Fjalla One"/>
              </a:rPr>
              <a:t>POR QUE SE</a:t>
            </a:r>
          </a:p>
          <a:p>
            <a:pPr lvl="0" algn="ctr" rtl="0">
              <a:spcBef>
                <a:spcPts val="0"/>
              </a:spcBef>
              <a:buNone/>
            </a:pPr>
            <a:r>
              <a:rPr lang="pt-BR" sz="4500">
                <a:solidFill>
                  <a:srgbClr val="03234F"/>
                </a:solidFill>
                <a:latin typeface="Fjalla One"/>
                <a:ea typeface="Fjalla One"/>
                <a:cs typeface="Fjalla One"/>
                <a:sym typeface="Fjalla One"/>
              </a:rPr>
              <a:t>ASSOCIAR?</a:t>
            </a:r>
          </a:p>
        </p:txBody>
      </p:sp>
      <p:cxnSp>
        <p:nvCxnSpPr>
          <p:cNvPr id="361" name="Shape 361"/>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362" name="Shape 362"/>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363" name="Shape 363"/>
          <p:cNvSpPr txBox="1"/>
          <p:nvPr/>
        </p:nvSpPr>
        <p:spPr>
          <a:xfrm>
            <a:off x="3225050" y="788650"/>
            <a:ext cx="5696700" cy="4178400"/>
          </a:xfrm>
          <a:prstGeom prst="rect">
            <a:avLst/>
          </a:prstGeom>
          <a:noFill/>
          <a:ln>
            <a:noFill/>
          </a:ln>
        </p:spPr>
        <p:txBody>
          <a:bodyPr lIns="91425" tIns="91425" rIns="91425" bIns="91425" anchor="t" anchorCtr="0">
            <a:noAutofit/>
          </a:bodyPr>
          <a:lstStyle/>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Fabricante de produtos</a:t>
            </a:r>
            <a:r>
              <a:rPr lang="pt-BR" dirty="0">
                <a:solidFill>
                  <a:srgbClr val="FFFFFF"/>
                </a:solidFill>
                <a:latin typeface="Fjalla One"/>
                <a:ea typeface="Fjalla One"/>
                <a:cs typeface="Fjalla One"/>
                <a:sym typeface="Fjalla One"/>
              </a:rPr>
              <a:t> – aumento no consumo de produtos decorrente</a:t>
            </a:r>
          </a:p>
          <a:p>
            <a:pPr lvl="0">
              <a:spcBef>
                <a:spcPts val="0"/>
              </a:spcBef>
              <a:buNone/>
            </a:pPr>
            <a:r>
              <a:rPr lang="pt-BR" dirty="0">
                <a:solidFill>
                  <a:srgbClr val="FFFFFF"/>
                </a:solidFill>
                <a:latin typeface="Fjalla One"/>
                <a:ea typeface="Fjalla One"/>
                <a:cs typeface="Fjalla One"/>
                <a:sym typeface="Fjalla One"/>
              </a:rPr>
              <a:t>da demanda de serviços para a adequação das instalações, moralização do mercado advinda da exigência por produtos de qualidade.</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Construtora e Incorporadora</a:t>
            </a:r>
            <a:r>
              <a:rPr lang="pt-BR" dirty="0">
                <a:solidFill>
                  <a:srgbClr val="FFFFFF"/>
                </a:solidFill>
                <a:latin typeface="Fjalla One"/>
                <a:ea typeface="Fjalla One"/>
                <a:cs typeface="Fjalla One"/>
                <a:sym typeface="Fjalla One"/>
              </a:rPr>
              <a:t> – segurança na garantia ofertada ao</a:t>
            </a:r>
          </a:p>
          <a:p>
            <a:pPr lvl="0">
              <a:spcBef>
                <a:spcPts val="0"/>
              </a:spcBef>
              <a:buNone/>
            </a:pPr>
            <a:r>
              <a:rPr lang="pt-BR" dirty="0">
                <a:solidFill>
                  <a:srgbClr val="FFFFFF"/>
                </a:solidFill>
                <a:latin typeface="Fjalla One"/>
                <a:ea typeface="Fjalla One"/>
                <a:cs typeface="Fjalla One"/>
                <a:sym typeface="Fjalla One"/>
              </a:rPr>
              <a:t>cliente quanto às instalações de sua obra, ofertas ao cliente de instalações com garantia.</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Seguradoras </a:t>
            </a:r>
            <a:r>
              <a:rPr lang="pt-BR" dirty="0">
                <a:solidFill>
                  <a:srgbClr val="FFFFFF"/>
                </a:solidFill>
                <a:latin typeface="Fjalla One"/>
                <a:ea typeface="Fjalla One"/>
                <a:cs typeface="Fjalla One"/>
                <a:sym typeface="Fjalla One"/>
              </a:rPr>
              <a:t>– diminuição das indenizações pagas por acidentes em</a:t>
            </a:r>
          </a:p>
          <a:p>
            <a:pPr lvl="0">
              <a:spcBef>
                <a:spcPts val="0"/>
              </a:spcBef>
              <a:buNone/>
            </a:pPr>
            <a:r>
              <a:rPr lang="pt-BR" dirty="0">
                <a:solidFill>
                  <a:srgbClr val="FFFFFF"/>
                </a:solidFill>
                <a:latin typeface="Fjalla One"/>
                <a:ea typeface="Fjalla One"/>
                <a:cs typeface="Fjalla One"/>
                <a:sym typeface="Fjalla One"/>
              </a:rPr>
              <a:t>instalações e suas vítimas, redução do prêmio, em função da garantia de</a:t>
            </a:r>
          </a:p>
          <a:p>
            <a:pPr lvl="0">
              <a:spcBef>
                <a:spcPts val="0"/>
              </a:spcBef>
              <a:buNone/>
            </a:pPr>
            <a:r>
              <a:rPr lang="pt-BR" dirty="0">
                <a:solidFill>
                  <a:srgbClr val="FFFFFF"/>
                </a:solidFill>
                <a:latin typeface="Fjalla One"/>
                <a:ea typeface="Fjalla One"/>
                <a:cs typeface="Fjalla One"/>
                <a:sym typeface="Fjalla One"/>
              </a:rPr>
              <a:t>instalações com qualidade.</a:t>
            </a:r>
          </a:p>
          <a:p>
            <a:pPr lvl="0">
              <a:spcBef>
                <a:spcPts val="0"/>
              </a:spcBef>
              <a:buNone/>
            </a:pPr>
            <a:endParaRPr dirty="0">
              <a:solidFill>
                <a:srgbClr val="FFFFFF"/>
              </a:solidFill>
              <a:latin typeface="Fjalla One"/>
              <a:ea typeface="Fjalla One"/>
              <a:cs typeface="Fjalla One"/>
              <a:sym typeface="Fjalla One"/>
            </a:endParaRPr>
          </a:p>
          <a:p>
            <a:pPr marL="457200" lvl="0" indent="-228600" rtl="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Concessionária de serviços</a:t>
            </a:r>
            <a:r>
              <a:rPr lang="pt-BR" dirty="0">
                <a:solidFill>
                  <a:srgbClr val="FFFFFF"/>
                </a:solidFill>
                <a:latin typeface="Fjalla One"/>
                <a:ea typeface="Fjalla One"/>
                <a:cs typeface="Fjalla One"/>
                <a:sym typeface="Fjalla One"/>
              </a:rPr>
              <a:t> – garantia de ofertar seu produto com</a:t>
            </a:r>
          </a:p>
          <a:p>
            <a:pPr lvl="0">
              <a:spcBef>
                <a:spcPts val="0"/>
              </a:spcBef>
              <a:buNone/>
            </a:pPr>
            <a:r>
              <a:rPr lang="pt-BR" dirty="0">
                <a:solidFill>
                  <a:srgbClr val="FFFFFF"/>
                </a:solidFill>
                <a:latin typeface="Fjalla One"/>
                <a:ea typeface="Fjalla One"/>
                <a:cs typeface="Fjalla One"/>
                <a:sym typeface="Fjalla One"/>
              </a:rPr>
              <a:t>segurança, garantia do não retrabalho ao ligar seu cliente, diminuição dos riscos de segurança do usuário final, aumento de eficiência de uso dos serviços, diminuição do pagamento de indenizações aos usuários finais, diminuição do atendimento de emergências.</a:t>
            </a:r>
          </a:p>
          <a:p>
            <a:pPr lvl="0" rtl="0">
              <a:spcBef>
                <a:spcPts val="0"/>
              </a:spcBef>
              <a:buNone/>
            </a:pPr>
            <a:endParaRPr dirty="0">
              <a:solidFill>
                <a:srgbClr val="FFFFFF"/>
              </a:solidFill>
              <a:latin typeface="Fjalla One"/>
              <a:ea typeface="Fjalla One"/>
              <a:cs typeface="Fjalla One"/>
              <a:sym typeface="Fjalla One"/>
            </a:endParaRPr>
          </a:p>
          <a:p>
            <a:pPr lvl="0" rtl="0">
              <a:spcBef>
                <a:spcPts val="0"/>
              </a:spcBef>
              <a:buNone/>
            </a:pPr>
            <a:endParaRPr dirty="0">
              <a:solidFill>
                <a:srgbClr val="FFFFFF"/>
              </a:solidFill>
              <a:latin typeface="Fjalla One"/>
              <a:ea typeface="Fjalla One"/>
              <a:cs typeface="Fjalla One"/>
              <a:sym typeface="Fjalla One"/>
            </a:endParaRPr>
          </a:p>
        </p:txBody>
      </p:sp>
      <p:pic>
        <p:nvPicPr>
          <p:cNvPr id="3" name="Imagem 2">
            <a:extLst>
              <a:ext uri="{FF2B5EF4-FFF2-40B4-BE49-F238E27FC236}">
                <a16:creationId xmlns:a16="http://schemas.microsoft.com/office/drawing/2014/main" id="{3CC4F60D-8397-0461-DE1E-EE85A8FD0612}"/>
              </a:ext>
            </a:extLst>
          </p:cNvPr>
          <p:cNvPicPr>
            <a:picLocks noChangeAspect="1"/>
          </p:cNvPicPr>
          <p:nvPr/>
        </p:nvPicPr>
        <p:blipFill>
          <a:blip r:embed="rId4"/>
          <a:stretch>
            <a:fillRect/>
          </a:stretch>
        </p:blipFill>
        <p:spPr>
          <a:xfrm>
            <a:off x="7779853" y="4320041"/>
            <a:ext cx="1058147" cy="61266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Shape 368" descr="Sem-Título-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369" name="Shape 369"/>
          <p:cNvSpPr/>
          <p:nvPr/>
        </p:nvSpPr>
        <p:spPr>
          <a:xfrm>
            <a:off x="1200" y="17550"/>
            <a:ext cx="9144000" cy="51435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cxnSp>
        <p:nvCxnSpPr>
          <p:cNvPr id="370" name="Shape 370"/>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371" name="Shape 371"/>
          <p:cNvSpPr/>
          <p:nvPr/>
        </p:nvSpPr>
        <p:spPr>
          <a:xfrm>
            <a:off x="306000" y="342175"/>
            <a:ext cx="2660100" cy="4518900"/>
          </a:xfrm>
          <a:prstGeom prst="rect">
            <a:avLst/>
          </a:prstGeom>
          <a:solidFill>
            <a:srgbClr val="FFFFFF">
              <a:alpha val="71920"/>
            </a:srgbClr>
          </a:solidFill>
          <a:ln>
            <a:noFill/>
          </a:ln>
        </p:spPr>
        <p:txBody>
          <a:bodyPr lIns="91425" tIns="91425" rIns="91425" bIns="91425" anchor="ctr" anchorCtr="0">
            <a:noAutofit/>
          </a:bodyPr>
          <a:lstStyle/>
          <a:p>
            <a:pPr lvl="0" rtl="0">
              <a:spcBef>
                <a:spcPts val="0"/>
              </a:spcBef>
              <a:buNone/>
            </a:pPr>
            <a:endParaRPr/>
          </a:p>
        </p:txBody>
      </p:sp>
      <p:cxnSp>
        <p:nvCxnSpPr>
          <p:cNvPr id="372" name="Shape 372"/>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373" name="Shape 373"/>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500">
                <a:solidFill>
                  <a:srgbClr val="03234F"/>
                </a:solidFill>
                <a:latin typeface="Fjalla One"/>
                <a:ea typeface="Fjalla One"/>
                <a:cs typeface="Fjalla One"/>
                <a:sym typeface="Fjalla One"/>
              </a:rPr>
              <a:t>POR QUE SE</a:t>
            </a:r>
          </a:p>
          <a:p>
            <a:pPr lvl="0" algn="ctr" rtl="0">
              <a:spcBef>
                <a:spcPts val="0"/>
              </a:spcBef>
              <a:buNone/>
            </a:pPr>
            <a:r>
              <a:rPr lang="pt-BR" sz="4500">
                <a:solidFill>
                  <a:srgbClr val="03234F"/>
                </a:solidFill>
                <a:latin typeface="Fjalla One"/>
                <a:ea typeface="Fjalla One"/>
                <a:cs typeface="Fjalla One"/>
                <a:sym typeface="Fjalla One"/>
              </a:rPr>
              <a:t>ASSOCIAR?</a:t>
            </a:r>
          </a:p>
        </p:txBody>
      </p:sp>
      <p:cxnSp>
        <p:nvCxnSpPr>
          <p:cNvPr id="375" name="Shape 375"/>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376" name="Shape 376"/>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377" name="Shape 377"/>
          <p:cNvSpPr txBox="1"/>
          <p:nvPr/>
        </p:nvSpPr>
        <p:spPr>
          <a:xfrm>
            <a:off x="3225050" y="788650"/>
            <a:ext cx="5824800" cy="4178400"/>
          </a:xfrm>
          <a:prstGeom prst="rect">
            <a:avLst/>
          </a:prstGeom>
          <a:noFill/>
          <a:ln>
            <a:noFill/>
          </a:ln>
        </p:spPr>
        <p:txBody>
          <a:bodyPr lIns="91425" tIns="91425" rIns="91425" bIns="91425" anchor="t" anchorCtr="0">
            <a:noAutofit/>
          </a:bodyPr>
          <a:lstStyle/>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Agências Reguladoras </a:t>
            </a:r>
            <a:r>
              <a:rPr lang="pt-BR" dirty="0">
                <a:solidFill>
                  <a:srgbClr val="FFFFFF"/>
                </a:solidFill>
                <a:latin typeface="Fjalla One"/>
                <a:ea typeface="Fjalla One"/>
                <a:cs typeface="Fjalla One"/>
                <a:sym typeface="Fjalla One"/>
              </a:rPr>
              <a:t>– padronização de critérios para produtos e</a:t>
            </a:r>
          </a:p>
          <a:p>
            <a:pPr lvl="0">
              <a:spcBef>
                <a:spcPts val="0"/>
              </a:spcBef>
              <a:buNone/>
            </a:pPr>
            <a:r>
              <a:rPr lang="pt-BR" dirty="0">
                <a:solidFill>
                  <a:srgbClr val="FFFFFF"/>
                </a:solidFill>
                <a:latin typeface="Fjalla One"/>
                <a:ea typeface="Fjalla One"/>
                <a:cs typeface="Fjalla One"/>
                <a:sym typeface="Fjalla One"/>
              </a:rPr>
              <a:t>serviços das concessionárias de serviços públicos.</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Entidades de Classe </a:t>
            </a:r>
            <a:r>
              <a:rPr lang="pt-BR" dirty="0">
                <a:solidFill>
                  <a:srgbClr val="FFFFFF"/>
                </a:solidFill>
                <a:latin typeface="Fjalla One"/>
                <a:ea typeface="Fjalla One"/>
                <a:cs typeface="Fjalla One"/>
                <a:sym typeface="Fjalla One"/>
              </a:rPr>
              <a:t>– melhor representação do interesse de seus </a:t>
            </a:r>
          </a:p>
          <a:p>
            <a:pPr lvl="0">
              <a:spcBef>
                <a:spcPts val="0"/>
              </a:spcBef>
              <a:buNone/>
            </a:pPr>
            <a:r>
              <a:rPr lang="pt-BR" dirty="0">
                <a:solidFill>
                  <a:srgbClr val="FFFFFF"/>
                </a:solidFill>
                <a:latin typeface="Fjalla One"/>
                <a:ea typeface="Fjalla One"/>
                <a:cs typeface="Fjalla One"/>
                <a:sym typeface="Fjalla One"/>
              </a:rPr>
              <a:t>associados.</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Banco (financiamento)</a:t>
            </a:r>
            <a:r>
              <a:rPr lang="pt-BR" dirty="0">
                <a:solidFill>
                  <a:srgbClr val="FFFFFF"/>
                </a:solidFill>
                <a:latin typeface="Fjalla One"/>
                <a:ea typeface="Fjalla One"/>
                <a:cs typeface="Fjalla One"/>
                <a:sym typeface="Fjalla One"/>
              </a:rPr>
              <a:t> – otimização do capital investido pela redução</a:t>
            </a:r>
          </a:p>
          <a:p>
            <a:pPr lvl="0">
              <a:spcBef>
                <a:spcPts val="0"/>
              </a:spcBef>
              <a:buNone/>
            </a:pPr>
            <a:r>
              <a:rPr lang="pt-BR" dirty="0">
                <a:solidFill>
                  <a:srgbClr val="FFFFFF"/>
                </a:solidFill>
                <a:latin typeface="Fjalla One"/>
                <a:ea typeface="Fjalla One"/>
                <a:cs typeface="Fjalla One"/>
                <a:sym typeface="Fjalla One"/>
              </a:rPr>
              <a:t>do risco.</a:t>
            </a:r>
          </a:p>
          <a:p>
            <a:pPr lvl="0">
              <a:spcBef>
                <a:spcPts val="0"/>
              </a:spcBef>
              <a:buNone/>
            </a:pPr>
            <a:endParaRPr dirty="0">
              <a:solidFill>
                <a:srgbClr val="FFFFFF"/>
              </a:solidFill>
              <a:latin typeface="Fjalla One"/>
              <a:ea typeface="Fjalla One"/>
              <a:cs typeface="Fjalla One"/>
              <a:sym typeface="Fjalla One"/>
            </a:endParaRPr>
          </a:p>
          <a:p>
            <a:pPr marL="457200" lvl="0" indent="-22860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Prefeitura </a:t>
            </a:r>
            <a:r>
              <a:rPr lang="pt-BR" dirty="0">
                <a:solidFill>
                  <a:srgbClr val="FFFFFF"/>
                </a:solidFill>
                <a:latin typeface="Fjalla One"/>
                <a:ea typeface="Fjalla One"/>
                <a:cs typeface="Fjalla One"/>
                <a:sym typeface="Fjalla One"/>
              </a:rPr>
              <a:t>– segurança ao munícipe, instrumentos para a exigência de</a:t>
            </a:r>
          </a:p>
          <a:p>
            <a:pPr lvl="0">
              <a:spcBef>
                <a:spcPts val="0"/>
              </a:spcBef>
              <a:buNone/>
            </a:pPr>
            <a:r>
              <a:rPr lang="pt-BR" dirty="0">
                <a:solidFill>
                  <a:srgbClr val="FFFFFF"/>
                </a:solidFill>
                <a:latin typeface="Fjalla One"/>
                <a:ea typeface="Fjalla One"/>
                <a:cs typeface="Fjalla One"/>
                <a:sym typeface="Fjalla One"/>
              </a:rPr>
              <a:t>instalações seguras, diminuição dos riscos de segurança à coletividade.</a:t>
            </a:r>
          </a:p>
          <a:p>
            <a:pPr lvl="0">
              <a:spcBef>
                <a:spcPts val="0"/>
              </a:spcBef>
              <a:buNone/>
            </a:pPr>
            <a:endParaRPr dirty="0">
              <a:solidFill>
                <a:srgbClr val="FFFFFF"/>
              </a:solidFill>
              <a:latin typeface="Fjalla One"/>
              <a:ea typeface="Fjalla One"/>
              <a:cs typeface="Fjalla One"/>
              <a:sym typeface="Fjalla One"/>
            </a:endParaRPr>
          </a:p>
          <a:p>
            <a:pPr marL="457200" lvl="0" indent="-228600" rtl="0">
              <a:spcBef>
                <a:spcPts val="0"/>
              </a:spcBef>
              <a:buClr>
                <a:srgbClr val="FFFFFF"/>
              </a:buClr>
              <a:buFont typeface="Fjalla One"/>
              <a:buChar char="●"/>
            </a:pPr>
            <a:r>
              <a:rPr lang="pt-BR" dirty="0">
                <a:solidFill>
                  <a:schemeClr val="accent1"/>
                </a:solidFill>
                <a:latin typeface="Fjalla One"/>
                <a:ea typeface="Fjalla One"/>
                <a:cs typeface="Fjalla One"/>
                <a:sym typeface="Fjalla One"/>
              </a:rPr>
              <a:t>Organismos de avaliação da conformidade </a:t>
            </a:r>
            <a:r>
              <a:rPr lang="pt-BR" dirty="0">
                <a:solidFill>
                  <a:srgbClr val="FFFFFF"/>
                </a:solidFill>
                <a:latin typeface="Fjalla One"/>
                <a:ea typeface="Fjalla One"/>
                <a:cs typeface="Fjalla One"/>
                <a:sym typeface="Fjalla One"/>
              </a:rPr>
              <a:t>– novo nicho de oportunidades,</a:t>
            </a:r>
          </a:p>
          <a:p>
            <a:pPr lvl="0" rtl="0">
              <a:spcBef>
                <a:spcPts val="0"/>
              </a:spcBef>
              <a:buNone/>
            </a:pPr>
            <a:r>
              <a:rPr lang="pt-BR" dirty="0">
                <a:solidFill>
                  <a:srgbClr val="FFFFFF"/>
                </a:solidFill>
                <a:latin typeface="Fjalla One"/>
                <a:ea typeface="Fjalla One"/>
                <a:cs typeface="Fjalla One"/>
                <a:sym typeface="Fjalla One"/>
              </a:rPr>
              <a:t>maior participação no mercado devido à demanda da sociedade por projetos mais confiáveis e garantidos.</a:t>
            </a:r>
          </a:p>
          <a:p>
            <a:pPr lvl="0" rtl="0">
              <a:spcBef>
                <a:spcPts val="0"/>
              </a:spcBef>
              <a:buNone/>
            </a:pPr>
            <a:endParaRPr dirty="0">
              <a:solidFill>
                <a:srgbClr val="FFFFFF"/>
              </a:solidFill>
              <a:latin typeface="Fjalla One"/>
              <a:ea typeface="Fjalla One"/>
              <a:cs typeface="Fjalla One"/>
              <a:sym typeface="Fjalla One"/>
            </a:endParaRPr>
          </a:p>
          <a:p>
            <a:pPr lvl="0" rtl="0">
              <a:spcBef>
                <a:spcPts val="0"/>
              </a:spcBef>
              <a:buNone/>
            </a:pPr>
            <a:endParaRPr dirty="0">
              <a:solidFill>
                <a:srgbClr val="FFFFFF"/>
              </a:solidFill>
              <a:latin typeface="Fjalla One"/>
              <a:ea typeface="Fjalla One"/>
              <a:cs typeface="Fjalla One"/>
              <a:sym typeface="Fjalla One"/>
            </a:endParaRPr>
          </a:p>
        </p:txBody>
      </p:sp>
      <p:pic>
        <p:nvPicPr>
          <p:cNvPr id="3" name="Imagem 2">
            <a:extLst>
              <a:ext uri="{FF2B5EF4-FFF2-40B4-BE49-F238E27FC236}">
                <a16:creationId xmlns:a16="http://schemas.microsoft.com/office/drawing/2014/main" id="{7A54E10B-8E04-07CA-CAF1-5DF432F24553}"/>
              </a:ext>
            </a:extLst>
          </p:cNvPr>
          <p:cNvPicPr>
            <a:picLocks noChangeAspect="1"/>
          </p:cNvPicPr>
          <p:nvPr/>
        </p:nvPicPr>
        <p:blipFill>
          <a:blip r:embed="rId4"/>
          <a:stretch>
            <a:fillRect/>
          </a:stretch>
        </p:blipFill>
        <p:spPr>
          <a:xfrm>
            <a:off x="7779853" y="4320041"/>
            <a:ext cx="1058147" cy="61266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Shape 382" descr="projeto.jpg"/>
          <p:cNvPicPr preferRelativeResize="0"/>
          <p:nvPr/>
        </p:nvPicPr>
        <p:blipFill rotWithShape="1">
          <a:blip r:embed="rId3">
            <a:alphaModFix/>
          </a:blip>
          <a:srcRect t="4809" b="10069"/>
          <a:stretch/>
        </p:blipFill>
        <p:spPr>
          <a:xfrm>
            <a:off x="0" y="0"/>
            <a:ext cx="9171574" cy="5143497"/>
          </a:xfrm>
          <a:prstGeom prst="rect">
            <a:avLst/>
          </a:prstGeom>
          <a:noFill/>
          <a:ln>
            <a:noFill/>
          </a:ln>
        </p:spPr>
      </p:pic>
      <p:pic>
        <p:nvPicPr>
          <p:cNvPr id="383" name="Shape 383" descr="02.png"/>
          <p:cNvPicPr preferRelativeResize="0"/>
          <p:nvPr/>
        </p:nvPicPr>
        <p:blipFill>
          <a:blip r:embed="rId4">
            <a:alphaModFix/>
          </a:blip>
          <a:stretch>
            <a:fillRect/>
          </a:stretch>
        </p:blipFill>
        <p:spPr>
          <a:xfrm>
            <a:off x="0" y="-28576"/>
            <a:ext cx="9171576" cy="5143500"/>
          </a:xfrm>
          <a:prstGeom prst="rect">
            <a:avLst/>
          </a:prstGeom>
          <a:noFill/>
          <a:ln>
            <a:noFill/>
          </a:ln>
        </p:spPr>
      </p:pic>
      <p:sp>
        <p:nvSpPr>
          <p:cNvPr id="384" name="Shape 384"/>
          <p:cNvSpPr/>
          <p:nvPr/>
        </p:nvSpPr>
        <p:spPr>
          <a:xfrm>
            <a:off x="3260300" y="935412"/>
            <a:ext cx="2895300" cy="5772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sp>
        <p:nvSpPr>
          <p:cNvPr id="385" name="Shape 385"/>
          <p:cNvSpPr txBox="1"/>
          <p:nvPr/>
        </p:nvSpPr>
        <p:spPr>
          <a:xfrm>
            <a:off x="3527900" y="935412"/>
            <a:ext cx="2627700" cy="577200"/>
          </a:xfrm>
          <a:prstGeom prst="rect">
            <a:avLst/>
          </a:prstGeom>
          <a:noFill/>
          <a:ln>
            <a:noFill/>
          </a:ln>
        </p:spPr>
        <p:txBody>
          <a:bodyPr lIns="91425" tIns="91425" rIns="91425" bIns="91425" anchor="t" anchorCtr="0">
            <a:noAutofit/>
          </a:bodyPr>
          <a:lstStyle/>
          <a:p>
            <a:pPr lvl="0" rtl="0">
              <a:spcBef>
                <a:spcPts val="0"/>
              </a:spcBef>
              <a:buNone/>
            </a:pPr>
            <a:r>
              <a:rPr lang="pt-BR" sz="2700">
                <a:solidFill>
                  <a:srgbClr val="FFFFFF"/>
                </a:solidFill>
                <a:latin typeface="Fjalla One"/>
                <a:ea typeface="Fjalla One"/>
                <a:cs typeface="Fjalla One"/>
                <a:sym typeface="Fjalla One"/>
              </a:rPr>
              <a:t>MUITO OBRIGADO</a:t>
            </a:r>
          </a:p>
          <a:p>
            <a:pPr lvl="0" rtl="0">
              <a:spcBef>
                <a:spcPts val="0"/>
              </a:spcBef>
              <a:buNone/>
            </a:pPr>
            <a:endParaRPr/>
          </a:p>
        </p:txBody>
      </p:sp>
      <p:sp>
        <p:nvSpPr>
          <p:cNvPr id="386" name="Shape 386"/>
          <p:cNvSpPr txBox="1"/>
          <p:nvPr/>
        </p:nvSpPr>
        <p:spPr>
          <a:xfrm>
            <a:off x="3260300" y="1642187"/>
            <a:ext cx="2895300" cy="2565900"/>
          </a:xfrm>
          <a:prstGeom prst="rect">
            <a:avLst/>
          </a:prstGeom>
          <a:noFill/>
          <a:ln>
            <a:noFill/>
          </a:ln>
        </p:spPr>
        <p:txBody>
          <a:bodyPr lIns="91425" tIns="91425" rIns="91425" bIns="91425" anchor="t" anchorCtr="0">
            <a:noAutofit/>
          </a:bodyPr>
          <a:lstStyle/>
          <a:p>
            <a:pPr lvl="0" algn="ctr" rtl="0">
              <a:spcBef>
                <a:spcPts val="0"/>
              </a:spcBef>
              <a:buNone/>
            </a:pPr>
            <a:r>
              <a:rPr lang="pt-BR" sz="3000" dirty="0">
                <a:solidFill>
                  <a:srgbClr val="03234F"/>
                </a:solidFill>
                <a:latin typeface="Fjalla One"/>
                <a:ea typeface="Fjalla One"/>
                <a:cs typeface="Fjalla One"/>
                <a:sym typeface="Fjalla One"/>
              </a:rPr>
              <a:t>Alberto Fossa</a:t>
            </a:r>
          </a:p>
          <a:p>
            <a:pPr lvl="0" algn="ctr" rtl="0">
              <a:spcBef>
                <a:spcPts val="0"/>
              </a:spcBef>
              <a:buNone/>
            </a:pPr>
            <a:r>
              <a:rPr lang="pt-BR" dirty="0">
                <a:solidFill>
                  <a:srgbClr val="03234F"/>
                </a:solidFill>
                <a:latin typeface="Fjalla One"/>
                <a:ea typeface="Fjalla One"/>
                <a:cs typeface="Fjalla One"/>
                <a:sym typeface="Fjalla One"/>
              </a:rPr>
              <a:t>Diretor Executivo da Abrinstal</a:t>
            </a:r>
          </a:p>
          <a:p>
            <a:pPr lvl="0" algn="ctr" rtl="0">
              <a:spcBef>
                <a:spcPts val="0"/>
              </a:spcBef>
              <a:buNone/>
            </a:pPr>
            <a:r>
              <a:rPr lang="pt-BR" dirty="0">
                <a:solidFill>
                  <a:srgbClr val="03234F"/>
                </a:solidFill>
                <a:latin typeface="Fjalla One"/>
                <a:ea typeface="Fjalla One"/>
                <a:cs typeface="Fjalla One"/>
                <a:sym typeface="Fjalla One"/>
              </a:rPr>
              <a:t>diretoria@abrinstal.org.br </a:t>
            </a:r>
          </a:p>
          <a:p>
            <a:pPr lvl="0" algn="ctr" rtl="0">
              <a:spcBef>
                <a:spcPts val="0"/>
              </a:spcBef>
              <a:buNone/>
            </a:pPr>
            <a:endParaRPr dirty="0">
              <a:solidFill>
                <a:srgbClr val="03234F"/>
              </a:solidFill>
              <a:latin typeface="Fjalla One"/>
              <a:ea typeface="Fjalla One"/>
              <a:cs typeface="Fjalla One"/>
              <a:sym typeface="Fjalla One"/>
            </a:endParaRPr>
          </a:p>
          <a:p>
            <a:pPr lvl="0" algn="ctr" rtl="0">
              <a:spcBef>
                <a:spcPts val="0"/>
              </a:spcBef>
              <a:buNone/>
            </a:pPr>
            <a:endParaRPr dirty="0">
              <a:solidFill>
                <a:srgbClr val="03234F"/>
              </a:solidFill>
              <a:latin typeface="Fjalla One"/>
              <a:ea typeface="Fjalla One"/>
              <a:cs typeface="Fjalla One"/>
              <a:sym typeface="Fjalla One"/>
            </a:endParaRPr>
          </a:p>
          <a:p>
            <a:pPr lvl="0" algn="ctr" rtl="0">
              <a:spcBef>
                <a:spcPts val="0"/>
              </a:spcBef>
              <a:buNone/>
            </a:pPr>
            <a:r>
              <a:rPr lang="pt-BR" dirty="0">
                <a:solidFill>
                  <a:srgbClr val="03234F"/>
                </a:solidFill>
                <a:latin typeface="Fjalla One"/>
                <a:ea typeface="Fjalla One"/>
                <a:cs typeface="Fjalla One"/>
                <a:sym typeface="Fjalla One"/>
              </a:rPr>
              <a:t>Visite nosso site:</a:t>
            </a:r>
          </a:p>
          <a:p>
            <a:pPr lvl="0" algn="ctr" rtl="0">
              <a:spcBef>
                <a:spcPts val="0"/>
              </a:spcBef>
              <a:buNone/>
            </a:pPr>
            <a:r>
              <a:rPr lang="pt-BR" sz="2000" dirty="0">
                <a:solidFill>
                  <a:srgbClr val="03234F"/>
                </a:solidFill>
                <a:latin typeface="Fjalla One"/>
                <a:ea typeface="Fjalla One"/>
                <a:cs typeface="Fjalla One"/>
                <a:sym typeface="Fjalla One"/>
              </a:rPr>
              <a:t>www.abrinstal.org.br</a:t>
            </a:r>
          </a:p>
          <a:p>
            <a:pPr algn="ctr"/>
            <a:endParaRPr lang="pt-BR" dirty="0">
              <a:solidFill>
                <a:srgbClr val="03234F"/>
              </a:solidFill>
              <a:latin typeface="Fjalla One"/>
              <a:ea typeface="Fjalla One"/>
              <a:cs typeface="Fjalla One"/>
              <a:sym typeface="Fjalla One"/>
            </a:endParaRPr>
          </a:p>
          <a:p>
            <a:pPr algn="ctr"/>
            <a:r>
              <a:rPr lang="pt-BR" dirty="0">
                <a:solidFill>
                  <a:srgbClr val="03234F"/>
                </a:solidFill>
                <a:latin typeface="Fjalla One"/>
                <a:ea typeface="Fjalla One"/>
                <a:cs typeface="Fjalla One"/>
                <a:sym typeface="Fjalla One"/>
              </a:rPr>
              <a:t>Siga em:</a:t>
            </a:r>
          </a:p>
          <a:p>
            <a:pPr lvl="0" algn="ctr" rtl="0">
              <a:spcBef>
                <a:spcPts val="0"/>
              </a:spcBef>
              <a:buNone/>
            </a:pPr>
            <a:endParaRPr lang="pt-BR" sz="2000" dirty="0">
              <a:solidFill>
                <a:srgbClr val="03234F"/>
              </a:solidFill>
              <a:latin typeface="Fjalla One"/>
              <a:ea typeface="Fjalla One"/>
              <a:cs typeface="Fjalla One"/>
              <a:sym typeface="Fjalla One"/>
            </a:endParaRPr>
          </a:p>
          <a:p>
            <a:pPr lvl="0" algn="r" rtl="0">
              <a:spcBef>
                <a:spcPts val="0"/>
              </a:spcBef>
              <a:buNone/>
            </a:pPr>
            <a:endParaRPr dirty="0">
              <a:solidFill>
                <a:srgbClr val="03234F"/>
              </a:solidFill>
              <a:latin typeface="Fjalla One"/>
              <a:ea typeface="Fjalla One"/>
              <a:cs typeface="Fjalla One"/>
              <a:sym typeface="Fjalla One"/>
            </a:endParaRPr>
          </a:p>
          <a:p>
            <a:pPr lvl="0" rtl="0">
              <a:spcBef>
                <a:spcPts val="0"/>
              </a:spcBef>
              <a:buNone/>
            </a:pPr>
            <a:endParaRPr dirty="0">
              <a:solidFill>
                <a:srgbClr val="03234F"/>
              </a:solidFill>
              <a:latin typeface="Fjalla One"/>
              <a:ea typeface="Fjalla One"/>
              <a:cs typeface="Fjalla One"/>
              <a:sym typeface="Fjalla One"/>
            </a:endParaRPr>
          </a:p>
        </p:txBody>
      </p:sp>
      <p:pic>
        <p:nvPicPr>
          <p:cNvPr id="8" name="Imagem 7" descr="Captura de Tela (955).png">
            <a:hlinkClick r:id="rId5"/>
            <a:extLst>
              <a:ext uri="{FF2B5EF4-FFF2-40B4-BE49-F238E27FC236}">
                <a16:creationId xmlns:a16="http://schemas.microsoft.com/office/drawing/2014/main" id="{F1638961-A7F8-467D-A9DF-DA70B170CF24}"/>
              </a:ext>
            </a:extLst>
          </p:cNvPr>
          <p:cNvPicPr>
            <a:picLocks noChangeAspect="1"/>
          </p:cNvPicPr>
          <p:nvPr/>
        </p:nvPicPr>
        <p:blipFill>
          <a:blip r:embed="rId6"/>
          <a:stretch>
            <a:fillRect/>
          </a:stretch>
        </p:blipFill>
        <p:spPr>
          <a:xfrm>
            <a:off x="3576310" y="4149192"/>
            <a:ext cx="625592" cy="362599"/>
          </a:xfrm>
          <a:prstGeom prst="rect">
            <a:avLst/>
          </a:prstGeom>
        </p:spPr>
      </p:pic>
      <p:pic>
        <p:nvPicPr>
          <p:cNvPr id="9" name="Imagem 8" descr="Captura de Tela (956).png">
            <a:hlinkClick r:id="rId7"/>
            <a:extLst>
              <a:ext uri="{FF2B5EF4-FFF2-40B4-BE49-F238E27FC236}">
                <a16:creationId xmlns:a16="http://schemas.microsoft.com/office/drawing/2014/main" id="{937A6888-22C0-4705-A60B-F65ED5DEEEE8}"/>
              </a:ext>
            </a:extLst>
          </p:cNvPr>
          <p:cNvPicPr>
            <a:picLocks noChangeAspect="1"/>
          </p:cNvPicPr>
          <p:nvPr/>
        </p:nvPicPr>
        <p:blipFill>
          <a:blip r:embed="rId8"/>
          <a:stretch>
            <a:fillRect/>
          </a:stretch>
        </p:blipFill>
        <p:spPr>
          <a:xfrm>
            <a:off x="4488655" y="4149632"/>
            <a:ext cx="571504" cy="439843"/>
          </a:xfrm>
          <a:prstGeom prst="rect">
            <a:avLst/>
          </a:prstGeom>
        </p:spPr>
      </p:pic>
      <p:pic>
        <p:nvPicPr>
          <p:cNvPr id="2" name="Imagem 1">
            <a:hlinkClick r:id="rId9"/>
            <a:extLst>
              <a:ext uri="{FF2B5EF4-FFF2-40B4-BE49-F238E27FC236}">
                <a16:creationId xmlns:a16="http://schemas.microsoft.com/office/drawing/2014/main" id="{A322CA6F-95A2-4A81-BE65-505EC8D46E49}"/>
              </a:ext>
            </a:extLst>
          </p:cNvPr>
          <p:cNvPicPr>
            <a:picLocks noChangeAspect="1"/>
          </p:cNvPicPr>
          <p:nvPr/>
        </p:nvPicPr>
        <p:blipFill>
          <a:blip r:embed="rId10"/>
          <a:stretch>
            <a:fillRect/>
          </a:stretch>
        </p:blipFill>
        <p:spPr>
          <a:xfrm>
            <a:off x="5279611" y="4074766"/>
            <a:ext cx="525792" cy="52579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Shape 78" descr="Sem-Título-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79" name="Shape 79"/>
          <p:cNvSpPr/>
          <p:nvPr/>
        </p:nvSpPr>
        <p:spPr>
          <a:xfrm>
            <a:off x="1200" y="17550"/>
            <a:ext cx="9144000" cy="51435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cxnSp>
        <p:nvCxnSpPr>
          <p:cNvPr id="80" name="Shape 80"/>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81" name="Shape 81"/>
          <p:cNvSpPr/>
          <p:nvPr/>
        </p:nvSpPr>
        <p:spPr>
          <a:xfrm>
            <a:off x="306000" y="342175"/>
            <a:ext cx="2660100" cy="4518900"/>
          </a:xfrm>
          <a:prstGeom prst="rect">
            <a:avLst/>
          </a:prstGeom>
          <a:solidFill>
            <a:srgbClr val="FFFFFF">
              <a:alpha val="71920"/>
            </a:srgbClr>
          </a:solidFill>
          <a:ln>
            <a:noFill/>
          </a:ln>
        </p:spPr>
        <p:txBody>
          <a:bodyPr lIns="91425" tIns="91425" rIns="91425" bIns="91425" anchor="ctr" anchorCtr="0">
            <a:noAutofit/>
          </a:bodyPr>
          <a:lstStyle/>
          <a:p>
            <a:pPr lvl="0">
              <a:spcBef>
                <a:spcPts val="0"/>
              </a:spcBef>
              <a:buNone/>
            </a:pPr>
            <a:endParaRPr/>
          </a:p>
        </p:txBody>
      </p:sp>
      <p:cxnSp>
        <p:nvCxnSpPr>
          <p:cNvPr id="82" name="Shape 82"/>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83" name="Shape 83"/>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a:spcBef>
                <a:spcPts val="0"/>
              </a:spcBef>
              <a:buNone/>
            </a:pPr>
            <a:r>
              <a:rPr lang="pt-BR" sz="4800" dirty="0">
                <a:solidFill>
                  <a:srgbClr val="03234F"/>
                </a:solidFill>
                <a:latin typeface="Fjalla One"/>
                <a:ea typeface="Fjalla One"/>
                <a:cs typeface="Fjalla One"/>
                <a:sym typeface="Fjalla One"/>
              </a:rPr>
              <a:t>Sobre a</a:t>
            </a:r>
          </a:p>
          <a:p>
            <a:pPr lvl="0" algn="ctr" rtl="0">
              <a:spcBef>
                <a:spcPts val="0"/>
              </a:spcBef>
              <a:buNone/>
            </a:pPr>
            <a:r>
              <a:rPr lang="pt-BR" sz="4800" dirty="0">
                <a:solidFill>
                  <a:srgbClr val="03234F"/>
                </a:solidFill>
                <a:latin typeface="Fjalla One"/>
                <a:ea typeface="Fjalla One"/>
                <a:cs typeface="Fjalla One"/>
                <a:sym typeface="Fjalla One"/>
              </a:rPr>
              <a:t>ABRINSTAL</a:t>
            </a:r>
          </a:p>
        </p:txBody>
      </p:sp>
      <p:cxnSp>
        <p:nvCxnSpPr>
          <p:cNvPr id="85" name="Shape 85"/>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86" name="Shape 86"/>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87" name="Shape 87"/>
          <p:cNvSpPr txBox="1"/>
          <p:nvPr/>
        </p:nvSpPr>
        <p:spPr>
          <a:xfrm>
            <a:off x="3166200" y="428610"/>
            <a:ext cx="5834956" cy="447300"/>
          </a:xfrm>
          <a:prstGeom prst="rect">
            <a:avLst/>
          </a:prstGeom>
          <a:noFill/>
          <a:ln>
            <a:noFill/>
          </a:ln>
        </p:spPr>
        <p:txBody>
          <a:bodyPr lIns="91425" tIns="91425" rIns="91425" bIns="91425" anchor="t" anchorCtr="0">
            <a:noAutofit/>
          </a:bodyPr>
          <a:lstStyle/>
          <a:p>
            <a:pPr lvl="0">
              <a:spcBef>
                <a:spcPts val="0"/>
              </a:spcBef>
              <a:buFont typeface="Wingdings"/>
              <a:buChar char="Ø"/>
            </a:pPr>
            <a:r>
              <a:rPr lang="pt-BR" b="1" dirty="0">
                <a:solidFill>
                  <a:srgbClr val="FFFFFF"/>
                </a:solidFill>
                <a:latin typeface="Fjalla One"/>
                <a:ea typeface="Fjalla One"/>
                <a:cs typeface="Fjalla One"/>
                <a:sym typeface="Fjalla One"/>
              </a:rPr>
              <a:t> </a:t>
            </a:r>
            <a:r>
              <a:rPr lang="pt-BR" dirty="0">
                <a:solidFill>
                  <a:srgbClr val="F3F3F3"/>
                </a:solidFill>
                <a:latin typeface="Fjalla One"/>
                <a:ea typeface="Fjalla One"/>
                <a:cs typeface="Fjalla One"/>
                <a:sym typeface="Fjalla One"/>
              </a:rPr>
              <a:t>Entidade  sem fins lucrativos, criada em 2006</a:t>
            </a:r>
          </a:p>
          <a:p>
            <a:pPr lvl="0"/>
            <a:endParaRPr lang="pt-BR" dirty="0">
              <a:solidFill>
                <a:srgbClr val="F3F3F3"/>
              </a:solidFill>
              <a:latin typeface="Fjalla One"/>
              <a:ea typeface="Fjalla One"/>
              <a:cs typeface="Fjalla One"/>
              <a:sym typeface="Fjalla One"/>
            </a:endParaRPr>
          </a:p>
          <a:p>
            <a:pPr lvl="0">
              <a:buFont typeface="Wingdings"/>
              <a:buChar char="Ø"/>
            </a:pPr>
            <a:r>
              <a:rPr lang="pt-BR" dirty="0">
                <a:solidFill>
                  <a:srgbClr val="F3F3F3"/>
                </a:solidFill>
                <a:latin typeface="Fjalla One"/>
                <a:ea typeface="Fjalla One"/>
                <a:cs typeface="Fjalla One"/>
                <a:sym typeface="Fjalla One"/>
              </a:rPr>
              <a:t> Coordena, representa e defende interesse do setor de instalações no Brasil, além de representar o país em eventos e fóruns internacionais do setor</a:t>
            </a:r>
          </a:p>
          <a:p>
            <a:pPr lvl="0">
              <a:buFont typeface="Wingdings"/>
              <a:buChar char="Ø"/>
            </a:pPr>
            <a:endParaRPr lang="pt-BR" dirty="0">
              <a:solidFill>
                <a:srgbClr val="F3F3F3"/>
              </a:solidFill>
              <a:latin typeface="Fjalla One"/>
              <a:ea typeface="Fjalla One"/>
              <a:cs typeface="Fjalla One"/>
              <a:sym typeface="Fjalla One"/>
            </a:endParaRPr>
          </a:p>
          <a:p>
            <a:pPr lvl="0">
              <a:buFont typeface="Wingdings"/>
              <a:buChar char="Ø"/>
            </a:pPr>
            <a:r>
              <a:rPr lang="pt-BR" dirty="0">
                <a:solidFill>
                  <a:srgbClr val="FFFFFF"/>
                </a:solidFill>
                <a:latin typeface="Fjalla One"/>
                <a:ea typeface="Fjalla One"/>
                <a:cs typeface="Fjalla One"/>
                <a:sym typeface="Fjalla One"/>
              </a:rPr>
              <a:t> Planeja , organiza, promove e executa ações que visem a </a:t>
            </a:r>
            <a:r>
              <a:rPr lang="pt-BR" dirty="0">
                <a:solidFill>
                  <a:schemeClr val="accent4"/>
                </a:solidFill>
                <a:latin typeface="Fjalla One"/>
                <a:ea typeface="Fjalla One"/>
                <a:cs typeface="Fjalla One"/>
                <a:sym typeface="Fjalla One"/>
              </a:rPr>
              <a:t>conformidade</a:t>
            </a:r>
            <a:r>
              <a:rPr lang="pt-BR" dirty="0">
                <a:solidFill>
                  <a:srgbClr val="FFFFFF"/>
                </a:solidFill>
                <a:latin typeface="Fjalla One"/>
                <a:ea typeface="Fjalla One"/>
                <a:cs typeface="Fjalla One"/>
                <a:sym typeface="Fjalla One"/>
              </a:rPr>
              <a:t>, </a:t>
            </a:r>
            <a:r>
              <a:rPr lang="pt-BR" dirty="0">
                <a:solidFill>
                  <a:schemeClr val="accent4"/>
                </a:solidFill>
                <a:latin typeface="Fjalla One"/>
                <a:ea typeface="Fjalla One"/>
                <a:cs typeface="Fjalla One"/>
                <a:sym typeface="Fjalla One"/>
              </a:rPr>
              <a:t>desempenho,</a:t>
            </a:r>
            <a:r>
              <a:rPr lang="pt-BR" dirty="0">
                <a:solidFill>
                  <a:srgbClr val="FFFFFF"/>
                </a:solidFill>
                <a:latin typeface="Fjalla One"/>
                <a:ea typeface="Fjalla One"/>
                <a:cs typeface="Fjalla One"/>
                <a:sym typeface="Fjalla One"/>
              </a:rPr>
              <a:t> </a:t>
            </a:r>
            <a:r>
              <a:rPr lang="pt-BR" dirty="0">
                <a:solidFill>
                  <a:schemeClr val="accent4"/>
                </a:solidFill>
                <a:latin typeface="Fjalla One"/>
                <a:ea typeface="Fjalla One"/>
                <a:cs typeface="Fjalla One"/>
                <a:sym typeface="Fjalla One"/>
              </a:rPr>
              <a:t>eficiência e sustentabilidade</a:t>
            </a:r>
            <a:r>
              <a:rPr lang="pt-BR" dirty="0">
                <a:solidFill>
                  <a:srgbClr val="FFFFFF"/>
                </a:solidFill>
                <a:latin typeface="Fjalla One"/>
                <a:ea typeface="Fjalla One"/>
                <a:cs typeface="Fjalla One"/>
                <a:sym typeface="Fjalla One"/>
              </a:rPr>
              <a:t> das instalações de infraestrutura:</a:t>
            </a:r>
          </a:p>
        </p:txBody>
      </p:sp>
      <p:sp>
        <p:nvSpPr>
          <p:cNvPr id="89" name="Shape 89"/>
          <p:cNvSpPr txBox="1"/>
          <p:nvPr/>
        </p:nvSpPr>
        <p:spPr>
          <a:xfrm>
            <a:off x="3283038" y="2067694"/>
            <a:ext cx="2977800" cy="1977900"/>
          </a:xfrm>
          <a:prstGeom prst="rect">
            <a:avLst/>
          </a:prstGeom>
          <a:noFill/>
          <a:ln>
            <a:noFill/>
          </a:ln>
        </p:spPr>
        <p:txBody>
          <a:bodyPr lIns="91425" tIns="91425" rIns="91425" bIns="91425" anchor="t" anchorCtr="0">
            <a:noAutofit/>
          </a:bodyPr>
          <a:lstStyle/>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Elétricas</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Hidráulicas</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Sanitárias</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Gases combustíveis</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Prevenção e combate a incêndio</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Automação predial</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Segurança eletrônica</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Aquecimento Solar</a:t>
            </a:r>
          </a:p>
          <a:p>
            <a:pPr marL="457200" indent="-228600">
              <a:lnSpc>
                <a:spcPct val="115000"/>
              </a:lnSpc>
              <a:buClr>
                <a:srgbClr val="FFFFFF"/>
              </a:buClr>
              <a:buSzPct val="100000"/>
              <a:buFont typeface="Fjalla One"/>
              <a:buChar char="●"/>
            </a:pPr>
            <a:r>
              <a:rPr lang="pt-BR" dirty="0">
                <a:solidFill>
                  <a:srgbClr val="FFFFFF"/>
                </a:solidFill>
                <a:latin typeface="Fjalla One"/>
                <a:ea typeface="Fjalla One"/>
                <a:cs typeface="Fjalla One"/>
                <a:sym typeface="Fjalla One"/>
              </a:rPr>
              <a:t>Telecomunicações</a:t>
            </a:r>
          </a:p>
          <a:p>
            <a:pPr lvl="0">
              <a:spcBef>
                <a:spcPts val="0"/>
              </a:spcBef>
              <a:buNone/>
            </a:pPr>
            <a:endParaRPr dirty="0"/>
          </a:p>
        </p:txBody>
      </p:sp>
      <p:sp>
        <p:nvSpPr>
          <p:cNvPr id="90" name="Shape 90"/>
          <p:cNvSpPr txBox="1"/>
          <p:nvPr/>
        </p:nvSpPr>
        <p:spPr>
          <a:xfrm>
            <a:off x="3166200" y="3818025"/>
            <a:ext cx="6779400" cy="790800"/>
          </a:xfrm>
          <a:prstGeom prst="rect">
            <a:avLst/>
          </a:prstGeom>
          <a:noFill/>
          <a:ln>
            <a:noFill/>
          </a:ln>
        </p:spPr>
        <p:txBody>
          <a:bodyPr lIns="91425" tIns="91425" rIns="91425" bIns="91425" anchor="t" anchorCtr="0">
            <a:noAutofit/>
          </a:bodyPr>
          <a:lstStyle/>
          <a:p>
            <a:pPr lvl="0">
              <a:spcBef>
                <a:spcPts val="0"/>
              </a:spcBef>
              <a:buNone/>
            </a:pPr>
            <a:endParaRPr/>
          </a:p>
        </p:txBody>
      </p:sp>
      <p:pic>
        <p:nvPicPr>
          <p:cNvPr id="5" name="Imagem 4">
            <a:extLst>
              <a:ext uri="{FF2B5EF4-FFF2-40B4-BE49-F238E27FC236}">
                <a16:creationId xmlns:a16="http://schemas.microsoft.com/office/drawing/2014/main" id="{1BBA8219-3AE2-2800-00DA-B34E89538514}"/>
              </a:ext>
            </a:extLst>
          </p:cNvPr>
          <p:cNvPicPr>
            <a:picLocks noChangeAspect="1"/>
          </p:cNvPicPr>
          <p:nvPr/>
        </p:nvPicPr>
        <p:blipFill>
          <a:blip r:embed="rId4"/>
          <a:stretch>
            <a:fillRect/>
          </a:stretch>
        </p:blipFill>
        <p:spPr>
          <a:xfrm>
            <a:off x="7779853" y="4320041"/>
            <a:ext cx="1058147" cy="6126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Shape 95"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96" name="Shape 96"/>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97" name="Shape 97"/>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98" name="Shape 98"/>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99" name="Shape 99"/>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800" dirty="0">
                <a:solidFill>
                  <a:srgbClr val="FFFFFF"/>
                </a:solidFill>
                <a:latin typeface="Fjalla One"/>
                <a:ea typeface="Fjalla One"/>
                <a:cs typeface="Fjalla One"/>
                <a:sym typeface="Fjalla One"/>
              </a:rPr>
              <a:t>Sobre a</a:t>
            </a:r>
          </a:p>
          <a:p>
            <a:pPr lvl="0" algn="ctr" rtl="0">
              <a:spcBef>
                <a:spcPts val="0"/>
              </a:spcBef>
              <a:buNone/>
            </a:pPr>
            <a:r>
              <a:rPr lang="pt-BR" sz="4800" dirty="0">
                <a:solidFill>
                  <a:srgbClr val="FFFFFF"/>
                </a:solidFill>
                <a:latin typeface="Fjalla One"/>
                <a:ea typeface="Fjalla One"/>
                <a:cs typeface="Fjalla One"/>
                <a:sym typeface="Fjalla One"/>
              </a:rPr>
              <a:t>ABRINSTAL</a:t>
            </a:r>
            <a:endParaRPr lang="pt-BR" sz="1700" dirty="0">
              <a:solidFill>
                <a:srgbClr val="FFFFFF"/>
              </a:solidFill>
              <a:latin typeface="Fjalla One"/>
              <a:ea typeface="Fjalla One"/>
              <a:cs typeface="Fjalla One"/>
              <a:sym typeface="Fjalla One"/>
            </a:endParaRPr>
          </a:p>
        </p:txBody>
      </p:sp>
      <p:cxnSp>
        <p:nvCxnSpPr>
          <p:cNvPr id="101" name="Shape 101"/>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102" name="Shape 102"/>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11" name="Retângulo 10"/>
          <p:cNvSpPr/>
          <p:nvPr/>
        </p:nvSpPr>
        <p:spPr>
          <a:xfrm>
            <a:off x="3287755" y="648434"/>
            <a:ext cx="5244683" cy="3939540"/>
          </a:xfrm>
          <a:prstGeom prst="rect">
            <a:avLst/>
          </a:prstGeom>
        </p:spPr>
        <p:txBody>
          <a:bodyPr wrap="square">
            <a:spAutoFit/>
          </a:bodyPr>
          <a:lstStyle/>
          <a:p>
            <a:pPr marL="342900"/>
            <a:r>
              <a:rPr lang="pt-BR" altLang="en-US" sz="2800" u="sng" dirty="0">
                <a:solidFill>
                  <a:srgbClr val="002060"/>
                </a:solidFill>
                <a:latin typeface="Fjalla One"/>
                <a:ea typeface="Fjalla One"/>
                <a:cs typeface="Fjalla One"/>
              </a:rPr>
              <a:t>VISÃO</a:t>
            </a:r>
          </a:p>
          <a:p>
            <a:pPr marL="342900" lvl="1"/>
            <a:endParaRPr lang="pt-BR" altLang="en-US" sz="2000" u="sng" dirty="0">
              <a:solidFill>
                <a:srgbClr val="002060"/>
              </a:solidFill>
              <a:latin typeface="Fjalla One" charset="0"/>
            </a:endParaRPr>
          </a:p>
          <a:p>
            <a:pPr marL="342900" lvl="1"/>
            <a:r>
              <a:rPr lang="pt-BR" altLang="en-US" dirty="0">
                <a:solidFill>
                  <a:srgbClr val="002060"/>
                </a:solidFill>
                <a:latin typeface="Fjalla One" charset="0"/>
              </a:rPr>
              <a:t>Transformar o ambiente da construção de infraestrutura através da promoção da conformidade, sustentabilidade, desempenho e eficiência das instalações de infraestrutura</a:t>
            </a:r>
          </a:p>
          <a:p>
            <a:pPr marL="342900" lvl="1"/>
            <a:endParaRPr lang="pt-BR" altLang="en-US" dirty="0">
              <a:latin typeface="Fjalla One" charset="0"/>
            </a:endParaRPr>
          </a:p>
          <a:p>
            <a:pPr marL="342900" lvl="1"/>
            <a:endParaRPr lang="pt-BR" altLang="en-US" dirty="0">
              <a:latin typeface="Fjalla One" charset="0"/>
            </a:endParaRPr>
          </a:p>
          <a:p>
            <a:pPr marL="342900" lvl="1"/>
            <a:r>
              <a:rPr lang="pt-BR" altLang="en-US" sz="2800" u="sng" dirty="0">
                <a:solidFill>
                  <a:srgbClr val="002060"/>
                </a:solidFill>
                <a:latin typeface="Fjalla One"/>
                <a:ea typeface="Fjalla One"/>
                <a:cs typeface="Fjalla One"/>
              </a:rPr>
              <a:t>MISSÃO</a:t>
            </a:r>
          </a:p>
          <a:p>
            <a:pPr marL="342900" lvl="1"/>
            <a:endParaRPr lang="pt-BR" altLang="en-US" sz="2000" u="sng" dirty="0">
              <a:solidFill>
                <a:srgbClr val="002060"/>
              </a:solidFill>
              <a:latin typeface="Fjalla One" charset="0"/>
            </a:endParaRPr>
          </a:p>
          <a:p>
            <a:pPr marL="342900" lvl="1" indent="0"/>
            <a:r>
              <a:rPr lang="pt-BR" altLang="en-US" dirty="0">
                <a:solidFill>
                  <a:srgbClr val="002060"/>
                </a:solidFill>
                <a:latin typeface="Fjalla One" charset="0"/>
              </a:rPr>
              <a:t>Promover o desenvolvimento e aprimoramento das instalações de infraestrutura no Brasil através de ações de incentivo ao desenvolvimento tecnológico e inovação, de suporte à transição energética, do apoio às normas técnicas, da formação e aprimoramento de recursos humanos e demais atividades de melhoria de infraestrutura no país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Shape 95"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96" name="Shape 96"/>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97" name="Shape 97"/>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98" name="Shape 98"/>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99" name="Shape 99"/>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800" dirty="0">
                <a:solidFill>
                  <a:srgbClr val="FFFFFF"/>
                </a:solidFill>
                <a:latin typeface="Fjalla One"/>
                <a:ea typeface="Fjalla One"/>
                <a:cs typeface="Fjalla One"/>
                <a:sym typeface="Fjalla One"/>
              </a:rPr>
              <a:t>Sobre a</a:t>
            </a:r>
          </a:p>
          <a:p>
            <a:pPr lvl="0" algn="ctr" rtl="0">
              <a:spcBef>
                <a:spcPts val="0"/>
              </a:spcBef>
              <a:buNone/>
            </a:pPr>
            <a:r>
              <a:rPr lang="pt-BR" sz="4800" dirty="0">
                <a:solidFill>
                  <a:srgbClr val="FFFFFF"/>
                </a:solidFill>
                <a:latin typeface="Fjalla One"/>
                <a:ea typeface="Fjalla One"/>
                <a:cs typeface="Fjalla One"/>
                <a:sym typeface="Fjalla One"/>
              </a:rPr>
              <a:t>ABRINSTAL</a:t>
            </a:r>
            <a:endParaRPr lang="pt-BR" sz="1700" dirty="0">
              <a:solidFill>
                <a:srgbClr val="FFFFFF"/>
              </a:solidFill>
              <a:latin typeface="Fjalla One"/>
              <a:ea typeface="Fjalla One"/>
              <a:cs typeface="Fjalla One"/>
              <a:sym typeface="Fjalla One"/>
            </a:endParaRPr>
          </a:p>
        </p:txBody>
      </p:sp>
      <p:cxnSp>
        <p:nvCxnSpPr>
          <p:cNvPr id="101" name="Shape 101"/>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102" name="Shape 102"/>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11" name="Retângulo 10"/>
          <p:cNvSpPr/>
          <p:nvPr/>
        </p:nvSpPr>
        <p:spPr>
          <a:xfrm>
            <a:off x="3287755" y="648434"/>
            <a:ext cx="5244683" cy="3508653"/>
          </a:xfrm>
          <a:prstGeom prst="rect">
            <a:avLst/>
          </a:prstGeom>
        </p:spPr>
        <p:txBody>
          <a:bodyPr wrap="square">
            <a:spAutoFit/>
          </a:bodyPr>
          <a:lstStyle/>
          <a:p>
            <a:pPr marL="342900"/>
            <a:r>
              <a:rPr lang="pt-BR" altLang="en-US" sz="2800" u="sng" dirty="0">
                <a:solidFill>
                  <a:srgbClr val="002060"/>
                </a:solidFill>
                <a:latin typeface="Fjalla One"/>
                <a:ea typeface="Fjalla One"/>
                <a:cs typeface="Fjalla One"/>
              </a:rPr>
              <a:t>VALORES</a:t>
            </a:r>
          </a:p>
          <a:p>
            <a:pPr marL="342900" lvl="1"/>
            <a:endParaRPr lang="pt-BR" altLang="en-US" sz="2000" u="sng" dirty="0">
              <a:solidFill>
                <a:srgbClr val="002060"/>
              </a:solidFill>
              <a:latin typeface="Fjalla One" charset="0"/>
            </a:endParaRPr>
          </a:p>
          <a:p>
            <a:pPr marL="342900" lvl="1"/>
            <a:r>
              <a:rPr lang="pt-BR" altLang="en-US" dirty="0">
                <a:solidFill>
                  <a:srgbClr val="002060"/>
                </a:solidFill>
                <a:latin typeface="Fjalla One" charset="0"/>
              </a:rPr>
              <a:t>Desenvolver projetos com qualidade, segurança, conformidade e transparência, garantindo resultados efetivos para as diversas partes interessadas</a:t>
            </a:r>
          </a:p>
          <a:p>
            <a:pPr marL="342900" lvl="1"/>
            <a:endParaRPr lang="pt-BR" altLang="en-US" dirty="0">
              <a:latin typeface="Fjalla One" charset="0"/>
            </a:endParaRPr>
          </a:p>
          <a:p>
            <a:pPr marL="342900" lvl="1"/>
            <a:endParaRPr lang="pt-BR" altLang="en-US" dirty="0">
              <a:latin typeface="Fjalla One" charset="0"/>
            </a:endParaRPr>
          </a:p>
          <a:p>
            <a:pPr marL="342900" lvl="1"/>
            <a:r>
              <a:rPr lang="pt-BR" altLang="en-US" sz="2800" u="sng" dirty="0">
                <a:solidFill>
                  <a:srgbClr val="002060"/>
                </a:solidFill>
                <a:latin typeface="Fjalla One"/>
                <a:ea typeface="Fjalla One"/>
                <a:cs typeface="Fjalla One"/>
              </a:rPr>
              <a:t>METAS</a:t>
            </a:r>
          </a:p>
          <a:p>
            <a:pPr marL="342900" lvl="1"/>
            <a:endParaRPr lang="pt-BR" altLang="en-US" sz="2000" u="sng" dirty="0">
              <a:solidFill>
                <a:srgbClr val="002060"/>
              </a:solidFill>
              <a:latin typeface="Fjalla One" charset="0"/>
            </a:endParaRPr>
          </a:p>
          <a:p>
            <a:pPr marL="342900" lvl="1" indent="0"/>
            <a:r>
              <a:rPr lang="pt-BR" altLang="en-US" dirty="0">
                <a:solidFill>
                  <a:srgbClr val="002060"/>
                </a:solidFill>
                <a:latin typeface="Fjalla One" charset="0"/>
              </a:rPr>
              <a:t>Aumentar a segurança e resiliência do consumidor final e da sociedade, fomentando a ética nas relações e o atendimento de regulamentações técnicas e o desenvolvimento de soluções sustentáveis</a:t>
            </a:r>
          </a:p>
        </p:txBody>
      </p:sp>
    </p:spTree>
    <p:extLst>
      <p:ext uri="{BB962C8B-B14F-4D97-AF65-F5344CB8AC3E}">
        <p14:creationId xmlns:p14="http://schemas.microsoft.com/office/powerpoint/2010/main" val="1880955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Shape 95"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96" name="Shape 96"/>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97" name="Shape 97"/>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98" name="Shape 98"/>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99" name="Shape 99"/>
          <p:cNvSpPr txBox="1"/>
          <p:nvPr/>
        </p:nvSpPr>
        <p:spPr>
          <a:xfrm>
            <a:off x="105900" y="1682900"/>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4800" dirty="0">
                <a:solidFill>
                  <a:srgbClr val="FFFFFF"/>
                </a:solidFill>
                <a:latin typeface="Fjalla One"/>
                <a:ea typeface="Fjalla One"/>
                <a:cs typeface="Fjalla One"/>
                <a:sym typeface="Fjalla One"/>
              </a:rPr>
              <a:t>Sobre a</a:t>
            </a:r>
          </a:p>
          <a:p>
            <a:pPr lvl="0" algn="ctr" rtl="0">
              <a:spcBef>
                <a:spcPts val="0"/>
              </a:spcBef>
              <a:buNone/>
            </a:pPr>
            <a:r>
              <a:rPr lang="pt-BR" sz="4800" dirty="0">
                <a:solidFill>
                  <a:srgbClr val="FFFFFF"/>
                </a:solidFill>
                <a:latin typeface="Fjalla One"/>
                <a:ea typeface="Fjalla One"/>
                <a:cs typeface="Fjalla One"/>
                <a:sym typeface="Fjalla One"/>
              </a:rPr>
              <a:t>ABRINSTAL</a:t>
            </a:r>
          </a:p>
          <a:p>
            <a:pPr lvl="0" algn="ctr" rtl="0">
              <a:spcBef>
                <a:spcPts val="0"/>
              </a:spcBef>
              <a:buNone/>
            </a:pPr>
            <a:r>
              <a:rPr lang="pt-BR" sz="1700" dirty="0">
                <a:solidFill>
                  <a:srgbClr val="FFFFFF"/>
                </a:solidFill>
                <a:latin typeface="Fjalla One"/>
                <a:ea typeface="Fjalla One"/>
                <a:cs typeface="Fjalla One"/>
                <a:sym typeface="Fjalla One"/>
              </a:rPr>
              <a:t>NOSSAS PRINCIPAIS ATIVIDADES</a:t>
            </a:r>
          </a:p>
        </p:txBody>
      </p:sp>
      <p:cxnSp>
        <p:nvCxnSpPr>
          <p:cNvPr id="101" name="Shape 101"/>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102" name="Shape 102"/>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103" name="Shape 103"/>
          <p:cNvSpPr txBox="1"/>
          <p:nvPr/>
        </p:nvSpPr>
        <p:spPr>
          <a:xfrm>
            <a:off x="2977801" y="627534"/>
            <a:ext cx="6072049" cy="4104456"/>
          </a:xfrm>
          <a:prstGeom prst="rect">
            <a:avLst/>
          </a:prstGeom>
          <a:noFill/>
          <a:ln>
            <a:noFill/>
          </a:ln>
        </p:spPr>
        <p:txBody>
          <a:bodyPr lIns="91425" tIns="91425" rIns="91425" bIns="91425" anchor="t" anchorCtr="0">
            <a:noAutofit/>
          </a:bodyPr>
          <a:lstStyle/>
          <a:p>
            <a:pPr marL="457200" indent="-228600">
              <a:lnSpc>
                <a:spcPct val="115000"/>
              </a:lnSpc>
              <a:buClr>
                <a:srgbClr val="03234F"/>
              </a:buClr>
              <a:buFont typeface="Fjalla One"/>
              <a:buChar char="●"/>
            </a:pPr>
            <a:r>
              <a:rPr lang="pt-BR" dirty="0">
                <a:solidFill>
                  <a:srgbClr val="03234F"/>
                </a:solidFill>
                <a:latin typeface="Fjalla One"/>
                <a:ea typeface="Fjalla One"/>
                <a:cs typeface="Fjalla One"/>
                <a:sym typeface="Fjalla One"/>
              </a:rPr>
              <a:t>Coordena o Comitê Brasileiro de Gestão e Economia de Energia -  ABNT/CB-116</a:t>
            </a:r>
          </a:p>
          <a:p>
            <a:pPr marL="457200" indent="-228600">
              <a:lnSpc>
                <a:spcPct val="115000"/>
              </a:lnSpc>
              <a:buClr>
                <a:srgbClr val="03234F"/>
              </a:buClr>
              <a:buFont typeface="Fjalla One"/>
              <a:buChar char="●"/>
            </a:pPr>
            <a:endParaRPr lang="pt-BR" dirty="0">
              <a:solidFill>
                <a:srgbClr val="03234F"/>
              </a:solidFill>
              <a:latin typeface="Fjalla One"/>
              <a:ea typeface="Fjalla One"/>
              <a:cs typeface="Fjalla One"/>
              <a:sym typeface="Fjalla One"/>
            </a:endParaRPr>
          </a:p>
          <a:p>
            <a:pPr marL="457200" indent="-228600">
              <a:lnSpc>
                <a:spcPct val="115000"/>
              </a:lnSpc>
              <a:buClr>
                <a:srgbClr val="03234F"/>
              </a:buClr>
              <a:buFont typeface="Fjalla One"/>
              <a:buChar char="●"/>
            </a:pPr>
            <a:r>
              <a:rPr lang="pt-BR" dirty="0">
                <a:solidFill>
                  <a:srgbClr val="03234F"/>
                </a:solidFill>
                <a:latin typeface="Fjalla One"/>
                <a:ea typeface="Fjalla One"/>
                <a:cs typeface="Fjalla One"/>
                <a:sym typeface="Fjalla One"/>
              </a:rPr>
              <a:t>Representa o Brasil no TC301 (Gestão e Economia de Energia ISO 50.001)</a:t>
            </a:r>
            <a:endParaRPr dirty="0">
              <a:solidFill>
                <a:srgbClr val="03234F"/>
              </a:solidFill>
              <a:latin typeface="Fjalla One"/>
              <a:ea typeface="Fjalla One"/>
              <a:cs typeface="Fjalla One"/>
              <a:sym typeface="Fjalla One"/>
            </a:endParaRPr>
          </a:p>
          <a:p>
            <a:pPr lvl="0">
              <a:spcBef>
                <a:spcPts val="0"/>
              </a:spcBef>
              <a:buNone/>
            </a:pPr>
            <a:endParaRPr dirty="0">
              <a:solidFill>
                <a:srgbClr val="03234F"/>
              </a:solidFill>
              <a:latin typeface="Fjalla One"/>
              <a:ea typeface="Fjalla One"/>
              <a:cs typeface="Fjalla One"/>
              <a:sym typeface="Fjalla One"/>
            </a:endParaRPr>
          </a:p>
          <a:p>
            <a:pPr marL="457200" indent="-228600">
              <a:lnSpc>
                <a:spcPct val="115000"/>
              </a:lnSpc>
              <a:buClr>
                <a:srgbClr val="03234F"/>
              </a:buClr>
              <a:buFont typeface="Fjalla One"/>
              <a:buChar char="●"/>
            </a:pPr>
            <a:r>
              <a:rPr lang="pt-BR" dirty="0">
                <a:solidFill>
                  <a:srgbClr val="03234F"/>
                </a:solidFill>
                <a:latin typeface="Fjalla One"/>
                <a:ea typeface="Fjalla One"/>
                <a:cs typeface="Fjalla One"/>
                <a:sym typeface="Fjalla One"/>
              </a:rPr>
              <a:t>Coordena o BIP: Sistema de Avaliação da Conformidade de Empresas Instaladoras e Instalações</a:t>
            </a:r>
          </a:p>
          <a:p>
            <a:pPr marL="228600" lvl="0">
              <a:lnSpc>
                <a:spcPct val="115000"/>
              </a:lnSpc>
              <a:buClr>
                <a:srgbClr val="03234F"/>
              </a:buClr>
            </a:pPr>
            <a:endParaRPr lang="pt-BR" dirty="0">
              <a:solidFill>
                <a:srgbClr val="03234F"/>
              </a:solidFill>
              <a:latin typeface="Fjalla One"/>
              <a:ea typeface="Fjalla One"/>
              <a:cs typeface="Fjalla One"/>
              <a:sym typeface="Fjalla One"/>
            </a:endParaRPr>
          </a:p>
          <a:p>
            <a:pPr marL="457200" lvl="0" indent="-228600">
              <a:lnSpc>
                <a:spcPct val="115000"/>
              </a:lnSpc>
              <a:buClr>
                <a:srgbClr val="03234F"/>
              </a:buClr>
              <a:buFont typeface="Fjalla One"/>
              <a:buChar char="●"/>
            </a:pPr>
            <a:r>
              <a:rPr lang="pt-BR" dirty="0">
                <a:solidFill>
                  <a:srgbClr val="03234F"/>
                </a:solidFill>
                <a:latin typeface="Fjalla One"/>
                <a:ea typeface="Fjalla One"/>
                <a:cs typeface="Fjalla One"/>
                <a:sym typeface="Fjalla One"/>
              </a:rPr>
              <a:t>Promove e divulga as melhores práticas do setor de instalação frente ao </a:t>
            </a:r>
          </a:p>
          <a:p>
            <a:pPr marL="228600" lvl="0">
              <a:lnSpc>
                <a:spcPct val="115000"/>
              </a:lnSpc>
              <a:buClr>
                <a:srgbClr val="03234F"/>
              </a:buClr>
            </a:pPr>
            <a:r>
              <a:rPr lang="pt-BR" dirty="0">
                <a:solidFill>
                  <a:srgbClr val="03234F"/>
                </a:solidFill>
                <a:latin typeface="Fjalla One"/>
                <a:ea typeface="Fjalla One"/>
                <a:cs typeface="Fjalla One"/>
                <a:sym typeface="Fjalla One"/>
              </a:rPr>
              <a:t>      governo, imprensa, ONGs e sociedade civil</a:t>
            </a:r>
          </a:p>
          <a:p>
            <a:pPr marL="457200" lvl="0" indent="-228600">
              <a:lnSpc>
                <a:spcPct val="115000"/>
              </a:lnSpc>
              <a:buClr>
                <a:srgbClr val="03234F"/>
              </a:buClr>
              <a:buFont typeface="Fjalla One"/>
              <a:buChar char="●"/>
            </a:pPr>
            <a:endParaRPr dirty="0">
              <a:solidFill>
                <a:srgbClr val="03234F"/>
              </a:solidFill>
              <a:latin typeface="Fjalla One"/>
              <a:ea typeface="Fjalla One"/>
              <a:cs typeface="Fjalla One"/>
              <a:sym typeface="Fjalla One"/>
            </a:endParaRPr>
          </a:p>
          <a:p>
            <a:pPr marL="457200" lvl="0" indent="-228600">
              <a:lnSpc>
                <a:spcPct val="115000"/>
              </a:lnSpc>
              <a:buClr>
                <a:srgbClr val="03234F"/>
              </a:buClr>
              <a:buFont typeface="Fjalla One"/>
              <a:buChar char="●"/>
            </a:pPr>
            <a:r>
              <a:rPr lang="pt-BR" dirty="0">
                <a:solidFill>
                  <a:srgbClr val="03234F"/>
                </a:solidFill>
                <a:latin typeface="Fjalla One"/>
                <a:ea typeface="Fjalla One"/>
                <a:cs typeface="Fjalla One"/>
                <a:sym typeface="Fjalla One"/>
              </a:rPr>
              <a:t>Organiza eventos estratégicos para o setor de instalação e promove o </a:t>
            </a:r>
          </a:p>
          <a:p>
            <a:pPr marL="228600" lvl="0">
              <a:lnSpc>
                <a:spcPct val="115000"/>
              </a:lnSpc>
              <a:buClr>
                <a:srgbClr val="03234F"/>
              </a:buClr>
            </a:pPr>
            <a:r>
              <a:rPr lang="pt-BR" dirty="0">
                <a:solidFill>
                  <a:srgbClr val="03234F"/>
                </a:solidFill>
                <a:latin typeface="Fjalla One"/>
                <a:ea typeface="Fjalla One"/>
                <a:cs typeface="Fjalla One"/>
                <a:sym typeface="Fjalla One"/>
              </a:rPr>
              <a:t>      networking entre os profissionais do setor</a:t>
            </a:r>
          </a:p>
          <a:p>
            <a:pPr marL="228600">
              <a:lnSpc>
                <a:spcPct val="115000"/>
              </a:lnSpc>
              <a:buClr>
                <a:srgbClr val="03234F"/>
              </a:buClr>
            </a:pPr>
            <a:endParaRPr dirty="0">
              <a:solidFill>
                <a:srgbClr val="03234F"/>
              </a:solidFill>
              <a:latin typeface="Fjalla One"/>
              <a:sym typeface="Fjalla One"/>
            </a:endParaRPr>
          </a:p>
          <a:p>
            <a:pPr marL="457200" indent="-228600">
              <a:lnSpc>
                <a:spcPct val="115000"/>
              </a:lnSpc>
              <a:buClr>
                <a:srgbClr val="03234F"/>
              </a:buClr>
              <a:buFont typeface="Fjalla One"/>
              <a:buChar char="●"/>
            </a:pPr>
            <a:r>
              <a:rPr lang="pt-BR" dirty="0">
                <a:solidFill>
                  <a:srgbClr val="03234F"/>
                </a:solidFill>
                <a:latin typeface="Fjalla One"/>
                <a:sym typeface="Fjalla One"/>
              </a:rPr>
              <a:t>Realiza projetos: estudos técnicos, planejamento, avaliações estratégicas e difusão de informação, vinculados à conformidade, sustentabilidade, desempenho e eficiência das  instalações</a:t>
            </a:r>
            <a:endParaRPr dirty="0">
              <a:solidFill>
                <a:srgbClr val="03234F"/>
              </a:solidFill>
              <a:latin typeface="Fjalla One"/>
              <a:sym typeface="Fjalla On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cxnSp>
        <p:nvCxnSpPr>
          <p:cNvPr id="67" name="Shape 67"/>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68" name="Shape 68"/>
          <p:cNvCxnSpPr/>
          <p:nvPr/>
        </p:nvCxnSpPr>
        <p:spPr>
          <a:xfrm rot="10800000">
            <a:off x="571473" y="0"/>
            <a:ext cx="0" cy="4849200"/>
          </a:xfrm>
          <a:prstGeom prst="straightConnector1">
            <a:avLst/>
          </a:prstGeom>
          <a:noFill/>
          <a:ln w="19050" cap="flat" cmpd="sng">
            <a:solidFill>
              <a:schemeClr val="accent4"/>
            </a:solidFill>
            <a:prstDash val="solid"/>
            <a:round/>
            <a:headEnd type="none" w="lg" len="lg"/>
            <a:tailEnd type="none" w="lg" len="lg"/>
          </a:ln>
        </p:spPr>
      </p:cxnSp>
      <p:cxnSp>
        <p:nvCxnSpPr>
          <p:cNvPr id="69" name="Shape 69"/>
          <p:cNvCxnSpPr/>
          <p:nvPr/>
        </p:nvCxnSpPr>
        <p:spPr>
          <a:xfrm rot="10800000" flipV="1">
            <a:off x="0" y="4857766"/>
            <a:ext cx="1785918" cy="3358"/>
          </a:xfrm>
          <a:prstGeom prst="straightConnector1">
            <a:avLst/>
          </a:prstGeom>
          <a:noFill/>
          <a:ln w="19050" cap="flat" cmpd="sng">
            <a:solidFill>
              <a:schemeClr val="accent4"/>
            </a:solidFill>
            <a:prstDash val="solid"/>
            <a:round/>
            <a:headEnd type="none" w="lg" len="lg"/>
            <a:tailEnd type="none" w="lg" len="lg"/>
          </a:ln>
        </p:spPr>
      </p:cxnSp>
      <p:cxnSp>
        <p:nvCxnSpPr>
          <p:cNvPr id="70" name="Shape 70"/>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sp>
        <p:nvSpPr>
          <p:cNvPr id="71" name="Shape 71"/>
          <p:cNvSpPr txBox="1"/>
          <p:nvPr/>
        </p:nvSpPr>
        <p:spPr>
          <a:xfrm>
            <a:off x="388350" y="2051512"/>
            <a:ext cx="2495400" cy="1087500"/>
          </a:xfrm>
          <a:prstGeom prst="rect">
            <a:avLst/>
          </a:prstGeom>
          <a:noFill/>
          <a:ln>
            <a:noFill/>
          </a:ln>
        </p:spPr>
        <p:txBody>
          <a:bodyPr lIns="91425" tIns="91425" rIns="91425" bIns="91425" anchor="t" anchorCtr="0">
            <a:noAutofit/>
          </a:bodyPr>
          <a:lstStyle/>
          <a:p>
            <a:pPr lvl="0">
              <a:spcBef>
                <a:spcPts val="0"/>
              </a:spcBef>
              <a:buNone/>
            </a:pPr>
            <a:endParaRPr lang="pt-BR" sz="6000" dirty="0">
              <a:solidFill>
                <a:srgbClr val="FFFFFF"/>
              </a:solidFill>
              <a:latin typeface="Fjalla One"/>
              <a:ea typeface="Fjalla One"/>
              <a:cs typeface="Fjalla One"/>
              <a:sym typeface="Fjalla One"/>
            </a:endParaRPr>
          </a:p>
        </p:txBody>
      </p:sp>
      <p:sp>
        <p:nvSpPr>
          <p:cNvPr id="73" name="Shape 73"/>
          <p:cNvSpPr txBox="1"/>
          <p:nvPr/>
        </p:nvSpPr>
        <p:spPr>
          <a:xfrm>
            <a:off x="3119050" y="1294700"/>
            <a:ext cx="3189600" cy="3024900"/>
          </a:xfrm>
          <a:prstGeom prst="rect">
            <a:avLst/>
          </a:prstGeom>
          <a:noFill/>
          <a:ln>
            <a:noFill/>
          </a:ln>
        </p:spPr>
        <p:txBody>
          <a:bodyPr lIns="91425" tIns="91425" rIns="91425" bIns="91425" anchor="t" anchorCtr="0">
            <a:noAutofit/>
          </a:bodyPr>
          <a:lstStyle/>
          <a:p>
            <a:pPr lvl="0">
              <a:spcBef>
                <a:spcPts val="0"/>
              </a:spcBef>
              <a:buNone/>
            </a:pPr>
            <a:endParaRPr>
              <a:latin typeface="Fjalla One"/>
              <a:ea typeface="Fjalla One"/>
              <a:cs typeface="Fjalla One"/>
              <a:sym typeface="Fjalla One"/>
            </a:endParaRPr>
          </a:p>
        </p:txBody>
      </p:sp>
      <p:sp>
        <p:nvSpPr>
          <p:cNvPr id="13" name="Retângulo 12"/>
          <p:cNvSpPr/>
          <p:nvPr/>
        </p:nvSpPr>
        <p:spPr>
          <a:xfrm>
            <a:off x="1000100" y="478870"/>
            <a:ext cx="7643866" cy="4278094"/>
          </a:xfrm>
          <a:prstGeom prst="rect">
            <a:avLst/>
          </a:prstGeom>
        </p:spPr>
        <p:txBody>
          <a:bodyPr wrap="square">
            <a:spAutoFit/>
          </a:bodyPr>
          <a:lstStyle/>
          <a:p>
            <a:pPr algn="ctr"/>
            <a:r>
              <a:rPr lang="pt-BR" sz="2000" dirty="0">
                <a:solidFill>
                  <a:srgbClr val="002060"/>
                </a:solidFill>
                <a:latin typeface="Fjalla One" charset="0"/>
              </a:rPr>
              <a:t>ABRINSTAL  na  linha do tempo</a:t>
            </a:r>
          </a:p>
          <a:p>
            <a:endParaRPr lang="pt-BR" dirty="0">
              <a:latin typeface="Fjalla One" charset="0"/>
            </a:endParaRPr>
          </a:p>
          <a:p>
            <a:r>
              <a:rPr lang="pt-BR" dirty="0">
                <a:solidFill>
                  <a:srgbClr val="002060"/>
                </a:solidFill>
                <a:latin typeface="Fjalla One" charset="0"/>
              </a:rPr>
              <a:t>2006 - Nasce a ABRINSTAL - a partir das atividades do Qualinstal junto ao Sindinstalação</a:t>
            </a:r>
          </a:p>
          <a:p>
            <a:endParaRPr lang="pt-BR" dirty="0">
              <a:solidFill>
                <a:srgbClr val="002060"/>
              </a:solidFill>
              <a:latin typeface="Fjalla One" charset="0"/>
            </a:endParaRPr>
          </a:p>
          <a:p>
            <a:r>
              <a:rPr lang="pt-BR" dirty="0">
                <a:solidFill>
                  <a:srgbClr val="002060"/>
                </a:solidFill>
                <a:latin typeface="Fjalla One" charset="0"/>
              </a:rPr>
              <a:t>2008 - Realização dos primeiros projetos de </a:t>
            </a:r>
            <a:r>
              <a:rPr lang="pt-BR" dirty="0" err="1">
                <a:solidFill>
                  <a:srgbClr val="002060"/>
                </a:solidFill>
                <a:latin typeface="Fjalla One" charset="0"/>
              </a:rPr>
              <a:t>PD&amp;I</a:t>
            </a:r>
            <a:endParaRPr lang="pt-BR" dirty="0">
              <a:solidFill>
                <a:srgbClr val="002060"/>
              </a:solidFill>
              <a:latin typeface="Fjalla One" charset="0"/>
            </a:endParaRPr>
          </a:p>
          <a:p>
            <a:endParaRPr lang="pt-BR" dirty="0">
              <a:solidFill>
                <a:srgbClr val="002060"/>
              </a:solidFill>
              <a:latin typeface="Fjalla One" charset="0"/>
            </a:endParaRPr>
          </a:p>
          <a:p>
            <a:r>
              <a:rPr lang="pt-BR" dirty="0">
                <a:solidFill>
                  <a:srgbClr val="002060"/>
                </a:solidFill>
                <a:latin typeface="Fjalla One" charset="0"/>
              </a:rPr>
              <a:t>2011 – Começa a participar de atividades internacionais de normatização,  como as reuniões da ISO relativas às questões de economia e gestão de energia e mudanças climáticas </a:t>
            </a:r>
          </a:p>
          <a:p>
            <a:endParaRPr lang="pt-BR" dirty="0">
              <a:solidFill>
                <a:srgbClr val="002060"/>
              </a:solidFill>
              <a:latin typeface="Fjalla One" charset="0"/>
            </a:endParaRPr>
          </a:p>
          <a:p>
            <a:r>
              <a:rPr lang="pt-BR" dirty="0">
                <a:solidFill>
                  <a:srgbClr val="002060"/>
                </a:solidFill>
                <a:latin typeface="Fjalla One" charset="0"/>
              </a:rPr>
              <a:t>2013 - Se torna membro do </a:t>
            </a:r>
            <a:r>
              <a:rPr lang="pt-BR" i="1" dirty="0">
                <a:solidFill>
                  <a:srgbClr val="002060"/>
                </a:solidFill>
                <a:latin typeface="Fjalla One" charset="0"/>
              </a:rPr>
              <a:t>World </a:t>
            </a:r>
            <a:r>
              <a:rPr lang="pt-BR" i="1" dirty="0" err="1">
                <a:solidFill>
                  <a:srgbClr val="002060"/>
                </a:solidFill>
                <a:latin typeface="Fjalla One" charset="0"/>
              </a:rPr>
              <a:t>Plumbing</a:t>
            </a:r>
            <a:r>
              <a:rPr lang="pt-BR" i="1" dirty="0">
                <a:solidFill>
                  <a:srgbClr val="002060"/>
                </a:solidFill>
                <a:latin typeface="Fjalla One" charset="0"/>
              </a:rPr>
              <a:t> </a:t>
            </a:r>
            <a:r>
              <a:rPr lang="pt-BR" i="1" dirty="0" err="1">
                <a:solidFill>
                  <a:srgbClr val="002060"/>
                </a:solidFill>
                <a:latin typeface="Fjalla One" charset="0"/>
              </a:rPr>
              <a:t>Council</a:t>
            </a:r>
            <a:r>
              <a:rPr lang="pt-BR" dirty="0">
                <a:solidFill>
                  <a:srgbClr val="002060"/>
                </a:solidFill>
                <a:latin typeface="Fjalla One" charset="0"/>
              </a:rPr>
              <a:t> - WPC (Conselho Mundial no setor de Instalações Hidráulicas)</a:t>
            </a:r>
          </a:p>
          <a:p>
            <a:endParaRPr lang="pt-BR" dirty="0">
              <a:solidFill>
                <a:srgbClr val="002060"/>
              </a:solidFill>
              <a:latin typeface="Fjalla One" charset="0"/>
            </a:endParaRPr>
          </a:p>
          <a:p>
            <a:r>
              <a:rPr lang="pt-BR" dirty="0">
                <a:solidFill>
                  <a:srgbClr val="002060"/>
                </a:solidFill>
                <a:latin typeface="Fjalla One" charset="0"/>
              </a:rPr>
              <a:t>2015 – Auxilia na criação e Assume a gestão do CB-116 Gestão de Energia, da ABNT</a:t>
            </a:r>
          </a:p>
          <a:p>
            <a:endParaRPr lang="pt-BR" dirty="0">
              <a:solidFill>
                <a:srgbClr val="002060"/>
              </a:solidFill>
              <a:latin typeface="Fjalla One" charset="0"/>
            </a:endParaRPr>
          </a:p>
          <a:p>
            <a:r>
              <a:rPr lang="pt-BR" dirty="0">
                <a:solidFill>
                  <a:srgbClr val="002060"/>
                </a:solidFill>
                <a:latin typeface="Fjalla One" charset="0"/>
              </a:rPr>
              <a:t>2018 – Convênio com o Procel / Eletrobras para promoção de gestão da energia</a:t>
            </a:r>
          </a:p>
          <a:p>
            <a:r>
              <a:rPr lang="pt-BR" dirty="0">
                <a:solidFill>
                  <a:srgbClr val="002060"/>
                </a:solidFill>
                <a:latin typeface="Fjalla One" charset="0"/>
              </a:rPr>
              <a:t>           - Lançamento do BIP – Building </a:t>
            </a:r>
            <a:r>
              <a:rPr lang="pt-BR" dirty="0" err="1">
                <a:solidFill>
                  <a:srgbClr val="002060"/>
                </a:solidFill>
                <a:latin typeface="Fjalla One" charset="0"/>
              </a:rPr>
              <a:t>Installation</a:t>
            </a:r>
            <a:r>
              <a:rPr lang="pt-BR" dirty="0">
                <a:solidFill>
                  <a:srgbClr val="002060"/>
                </a:solidFill>
                <a:latin typeface="Fjalla One" charset="0"/>
              </a:rPr>
              <a:t> Performance</a:t>
            </a:r>
          </a:p>
          <a:p>
            <a:r>
              <a:rPr lang="pt-BR" dirty="0">
                <a:solidFill>
                  <a:srgbClr val="002060"/>
                </a:solidFill>
                <a:latin typeface="Fjalla One" charset="0"/>
              </a:rPr>
              <a:t>           - Acordo de Cooperação Técnica e Institucional com SindusCon-SP</a:t>
            </a:r>
          </a:p>
          <a:p>
            <a:endParaRPr lang="pt-BR" dirty="0">
              <a:solidFill>
                <a:srgbClr val="002060"/>
              </a:solidFill>
              <a:latin typeface="Fjalla One" charset="0"/>
            </a:endParaRPr>
          </a:p>
          <a:p>
            <a:r>
              <a:rPr lang="pt-BR" dirty="0">
                <a:solidFill>
                  <a:srgbClr val="002060"/>
                </a:solidFill>
                <a:latin typeface="Fjalla One" charset="0"/>
              </a:rPr>
              <a:t>2021 – Estabelece estrutura de apoio para projetos de </a:t>
            </a:r>
            <a:r>
              <a:rPr lang="pt-BR" dirty="0" err="1">
                <a:solidFill>
                  <a:srgbClr val="002060"/>
                </a:solidFill>
                <a:latin typeface="Fjalla One" charset="0"/>
              </a:rPr>
              <a:t>advocacy</a:t>
            </a:r>
            <a:r>
              <a:rPr lang="pt-BR" dirty="0">
                <a:solidFill>
                  <a:srgbClr val="002060"/>
                </a:solidFill>
                <a:latin typeface="Fjalla One" charset="0"/>
              </a:rPr>
              <a:t> do USP-RCGI</a:t>
            </a:r>
          </a:p>
        </p:txBody>
      </p:sp>
      <p:sp>
        <p:nvSpPr>
          <p:cNvPr id="14" name="Shape 66"/>
          <p:cNvSpPr/>
          <p:nvPr/>
        </p:nvSpPr>
        <p:spPr>
          <a:xfrm>
            <a:off x="306000" y="341325"/>
            <a:ext cx="265472" cy="45198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latin typeface="Fjalla One"/>
              <a:ea typeface="Fjalla One"/>
              <a:cs typeface="Fjalla One"/>
              <a:sym typeface="Fjalla On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Shape 256"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57" name="Shape 257"/>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58" name="Shape 258"/>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59" name="Shape 259"/>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262" name="Shape 262"/>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63" name="Shape 263"/>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sp>
        <p:nvSpPr>
          <p:cNvPr id="264" name="Shape 264"/>
          <p:cNvSpPr txBox="1"/>
          <p:nvPr/>
        </p:nvSpPr>
        <p:spPr>
          <a:xfrm>
            <a:off x="3235550" y="1563638"/>
            <a:ext cx="5814300" cy="3025200"/>
          </a:xfrm>
          <a:prstGeom prst="rect">
            <a:avLst/>
          </a:prstGeom>
          <a:noFill/>
          <a:ln>
            <a:noFill/>
          </a:ln>
        </p:spPr>
        <p:txBody>
          <a:bodyPr lIns="91425" tIns="91425" rIns="91425" bIns="91425" anchor="t" anchorCtr="0">
            <a:noAutofit/>
          </a:bodyPr>
          <a:lstStyle/>
          <a:p>
            <a:pPr>
              <a:buClr>
                <a:schemeClr val="dk1"/>
              </a:buClr>
            </a:pPr>
            <a:r>
              <a:rPr lang="pt-BR" dirty="0">
                <a:solidFill>
                  <a:srgbClr val="03234F"/>
                </a:solidFill>
                <a:latin typeface="Fjalla One"/>
                <a:ea typeface="Fjalla One"/>
                <a:cs typeface="Fjalla One"/>
                <a:sym typeface="Fjalla One"/>
              </a:rPr>
              <a:t>&gt; Desenvolvimento de ações junto ao mercado da construção civil para qualificar empresas instaladoras e monitorar a conformidade, sustentabilidade, desempenho e eficiência das instalações. O programa inclui:</a:t>
            </a:r>
          </a:p>
          <a:p>
            <a:pPr lvl="0">
              <a:spcBef>
                <a:spcPts val="0"/>
              </a:spcBef>
              <a:buClr>
                <a:schemeClr val="dk1"/>
              </a:buClr>
              <a:buFont typeface="Arial"/>
              <a:buNone/>
            </a:pPr>
            <a:endParaRP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Definições dos requisitos para certificação das empresas instaladoras</a:t>
            </a:r>
          </a:p>
          <a:p>
            <a:pPr lvl="0">
              <a:spcBef>
                <a:spcPts val="0"/>
              </a:spcBef>
              <a:buClr>
                <a:schemeClr val="dk1"/>
              </a:buClr>
              <a:buFont typeface="Arial"/>
              <a:buNone/>
            </a:pPr>
            <a:endParaRPr lang="pt-B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Monitoramento das empresas instaladoras certificadas</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Fórum anual de divulgação de assuntos relacionados com a certificação</a:t>
            </a:r>
          </a:p>
          <a:p>
            <a:pPr marL="457200" lvl="0" indent="-228600">
              <a:spcBef>
                <a:spcPts val="0"/>
              </a:spcBef>
              <a:buClr>
                <a:srgbClr val="03234F"/>
              </a:buClr>
              <a:buFont typeface="Fjalla One"/>
              <a:buChar char="●"/>
            </a:pPr>
            <a:endParaRPr lang="pt-BR" dirty="0">
              <a:solidFill>
                <a:srgbClr val="03234F"/>
              </a:solidFill>
              <a:latin typeface="Fjalla One"/>
              <a:ea typeface="Fjalla One"/>
              <a:cs typeface="Fjalla One"/>
              <a:sym typeface="Fjalla One"/>
            </a:endParaRPr>
          </a:p>
          <a:p>
            <a:pPr marL="457200" lvl="0" indent="-228600">
              <a:spcBef>
                <a:spcPts val="0"/>
              </a:spcBef>
              <a:buClr>
                <a:srgbClr val="03234F"/>
              </a:buClr>
              <a:buFont typeface="Fjalla One"/>
              <a:buChar char="●"/>
            </a:pPr>
            <a:r>
              <a:rPr lang="pt-BR" dirty="0">
                <a:solidFill>
                  <a:srgbClr val="03234F"/>
                </a:solidFill>
                <a:latin typeface="Fjalla One"/>
                <a:ea typeface="Fjalla One"/>
                <a:cs typeface="Fjalla One"/>
                <a:sym typeface="Fjalla One"/>
              </a:rPr>
              <a:t>Apoio ao processo “</a:t>
            </a:r>
            <a:r>
              <a:rPr lang="pt-BR" dirty="0" err="1">
                <a:solidFill>
                  <a:srgbClr val="03234F"/>
                </a:solidFill>
                <a:latin typeface="Fjalla One"/>
                <a:ea typeface="Fjalla One"/>
                <a:cs typeface="Fjalla One"/>
                <a:sym typeface="Fjalla One"/>
              </a:rPr>
              <a:t>voluntório</a:t>
            </a:r>
            <a:r>
              <a:rPr lang="pt-BR" dirty="0">
                <a:solidFill>
                  <a:srgbClr val="03234F"/>
                </a:solidFill>
                <a:latin typeface="Fjalla One"/>
                <a:ea typeface="Fjalla One"/>
                <a:cs typeface="Fjalla One"/>
                <a:sym typeface="Fjalla One"/>
              </a:rPr>
              <a:t>” da certificação</a:t>
            </a:r>
          </a:p>
          <a:p>
            <a:pPr lvl="0" rtl="0">
              <a:spcBef>
                <a:spcPts val="0"/>
              </a:spcBef>
              <a:buNone/>
            </a:pPr>
            <a:endParaRPr dirty="0">
              <a:solidFill>
                <a:srgbClr val="03234F"/>
              </a:solidFill>
              <a:latin typeface="Fjalla One"/>
              <a:ea typeface="Fjalla One"/>
              <a:cs typeface="Fjalla One"/>
              <a:sym typeface="Fjalla One"/>
            </a:endParaRPr>
          </a:p>
        </p:txBody>
      </p:sp>
      <p:sp>
        <p:nvSpPr>
          <p:cNvPr id="15" name="Shape 260"/>
          <p:cNvSpPr txBox="1"/>
          <p:nvPr/>
        </p:nvSpPr>
        <p:spPr>
          <a:xfrm>
            <a:off x="160885" y="305818"/>
            <a:ext cx="3060300" cy="1977900"/>
          </a:xfrm>
          <a:prstGeom prst="rect">
            <a:avLst/>
          </a:prstGeom>
          <a:noFill/>
          <a:ln>
            <a:noFill/>
          </a:ln>
        </p:spPr>
        <p:txBody>
          <a:bodyPr lIns="91425" tIns="91425" rIns="91425" bIns="91425" anchor="t" anchorCtr="0">
            <a:noAutofit/>
          </a:bodyPr>
          <a:lstStyle/>
          <a:p>
            <a:pPr lvl="0" algn="ctr" rtl="0">
              <a:spcBef>
                <a:spcPts val="0"/>
              </a:spcBef>
              <a:buNone/>
            </a:pPr>
            <a:r>
              <a:rPr lang="pt-BR" sz="2800" dirty="0">
                <a:solidFill>
                  <a:srgbClr val="FFFFFF"/>
                </a:solidFill>
                <a:latin typeface="Fjalla One"/>
                <a:ea typeface="Fjalla One"/>
                <a:cs typeface="Fjalla One"/>
                <a:sym typeface="Fjalla One"/>
              </a:rPr>
              <a:t>PRINCIPAIS</a:t>
            </a:r>
          </a:p>
          <a:p>
            <a:pPr lvl="0" algn="ctr" rtl="0">
              <a:spcBef>
                <a:spcPts val="0"/>
              </a:spcBef>
              <a:buNone/>
            </a:pPr>
            <a:r>
              <a:rPr lang="pt-BR" sz="2800" dirty="0">
                <a:solidFill>
                  <a:srgbClr val="FFFFFF"/>
                </a:solidFill>
                <a:latin typeface="Fjalla One"/>
                <a:ea typeface="Fjalla One"/>
                <a:cs typeface="Fjalla One"/>
                <a:sym typeface="Fjalla One"/>
              </a:rPr>
              <a:t>PROJETOS E</a:t>
            </a:r>
          </a:p>
          <a:p>
            <a:pPr lvl="0" algn="ctr" rtl="0">
              <a:spcBef>
                <a:spcPts val="0"/>
              </a:spcBef>
              <a:buNone/>
            </a:pPr>
            <a:r>
              <a:rPr lang="pt-BR" dirty="0">
                <a:solidFill>
                  <a:srgbClr val="FFFFFF"/>
                </a:solidFill>
                <a:latin typeface="Fjalla One"/>
                <a:ea typeface="Fjalla One"/>
                <a:cs typeface="Fjalla One"/>
                <a:sym typeface="Fjalla One"/>
              </a:rPr>
              <a:t>AÇÕES ESTRATÉGICAS</a:t>
            </a:r>
          </a:p>
          <a:p>
            <a:pPr lvl="0" algn="ctr" rtl="0">
              <a:spcBef>
                <a:spcPts val="0"/>
              </a:spcBef>
              <a:buNone/>
            </a:pPr>
            <a:endParaRPr sz="1200" dirty="0">
              <a:solidFill>
                <a:srgbClr val="FFFFFF"/>
              </a:solidFill>
              <a:latin typeface="Fjalla One"/>
              <a:ea typeface="Fjalla One"/>
              <a:cs typeface="Fjalla One"/>
              <a:sym typeface="Fjalla One"/>
            </a:endParaRPr>
          </a:p>
        </p:txBody>
      </p:sp>
      <p:pic>
        <p:nvPicPr>
          <p:cNvPr id="2" name="Imagem 1">
            <a:extLst>
              <a:ext uri="{FF2B5EF4-FFF2-40B4-BE49-F238E27FC236}">
                <a16:creationId xmlns:a16="http://schemas.microsoft.com/office/drawing/2014/main" id="{AE7AA7EB-44EB-4E0E-AC57-45E3A0EFFFA1}"/>
              </a:ext>
            </a:extLst>
          </p:cNvPr>
          <p:cNvPicPr>
            <a:picLocks noChangeAspect="1"/>
          </p:cNvPicPr>
          <p:nvPr/>
        </p:nvPicPr>
        <p:blipFill>
          <a:blip r:embed="rId4"/>
          <a:stretch>
            <a:fillRect/>
          </a:stretch>
        </p:blipFill>
        <p:spPr>
          <a:xfrm>
            <a:off x="549813" y="1563638"/>
            <a:ext cx="2060051" cy="3116413"/>
          </a:xfrm>
          <a:prstGeom prst="rect">
            <a:avLst/>
          </a:prstGeom>
        </p:spPr>
      </p:pic>
      <p:pic>
        <p:nvPicPr>
          <p:cNvPr id="7" name="Imagem 6" descr="Uma imagem contendo desenho, placar&#10;&#10;Descrição gerada automaticamente">
            <a:extLst>
              <a:ext uri="{FF2B5EF4-FFF2-40B4-BE49-F238E27FC236}">
                <a16:creationId xmlns:a16="http://schemas.microsoft.com/office/drawing/2014/main" id="{1456892F-5D48-49A5-90EB-D7109F633415}"/>
              </a:ext>
            </a:extLst>
          </p:cNvPr>
          <p:cNvPicPr>
            <a:picLocks noChangeAspect="1"/>
          </p:cNvPicPr>
          <p:nvPr/>
        </p:nvPicPr>
        <p:blipFill rotWithShape="1">
          <a:blip r:embed="rId5"/>
          <a:srcRect l="7742" t="10063" r="3324" b="5924"/>
          <a:stretch/>
        </p:blipFill>
        <p:spPr>
          <a:xfrm>
            <a:off x="4644008" y="411511"/>
            <a:ext cx="2736298" cy="120283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255"/>
        <p:cNvGrpSpPr/>
        <p:nvPr/>
      </p:nvGrpSpPr>
      <p:grpSpPr>
        <a:xfrm>
          <a:off x="0" y="0"/>
          <a:ext cx="0" cy="0"/>
          <a:chOff x="0" y="0"/>
          <a:chExt cx="0" cy="0"/>
        </a:xfrm>
      </p:grpSpPr>
      <p:pic>
        <p:nvPicPr>
          <p:cNvPr id="256" name="Shape 256" descr="projeto.jpg"/>
          <p:cNvPicPr preferRelativeResize="0"/>
          <p:nvPr/>
        </p:nvPicPr>
        <p:blipFill rotWithShape="1">
          <a:blip r:embed="rId3">
            <a:alphaModFix/>
          </a:blip>
          <a:srcRect l="56504"/>
          <a:stretch/>
        </p:blipFill>
        <p:spPr>
          <a:xfrm>
            <a:off x="306001" y="341325"/>
            <a:ext cx="2660097" cy="4518900"/>
          </a:xfrm>
          <a:prstGeom prst="rect">
            <a:avLst/>
          </a:prstGeom>
          <a:noFill/>
          <a:ln>
            <a:noFill/>
          </a:ln>
        </p:spPr>
      </p:pic>
      <p:cxnSp>
        <p:nvCxnSpPr>
          <p:cNvPr id="257" name="Shape 257"/>
          <p:cNvCxnSpPr/>
          <p:nvPr/>
        </p:nvCxnSpPr>
        <p:spPr>
          <a:xfrm rot="10800000">
            <a:off x="0" y="4861125"/>
            <a:ext cx="2977800" cy="0"/>
          </a:xfrm>
          <a:prstGeom prst="straightConnector1">
            <a:avLst/>
          </a:prstGeom>
          <a:noFill/>
          <a:ln w="19050" cap="flat" cmpd="sng">
            <a:solidFill>
              <a:schemeClr val="accent4"/>
            </a:solidFill>
            <a:prstDash val="solid"/>
            <a:round/>
            <a:headEnd type="none" w="lg" len="lg"/>
            <a:tailEnd type="none" w="lg" len="lg"/>
          </a:ln>
        </p:spPr>
      </p:cxnSp>
      <p:sp>
        <p:nvSpPr>
          <p:cNvPr id="258" name="Shape 258"/>
          <p:cNvSpPr/>
          <p:nvPr/>
        </p:nvSpPr>
        <p:spPr>
          <a:xfrm>
            <a:off x="306000" y="342175"/>
            <a:ext cx="2660100" cy="4518900"/>
          </a:xfrm>
          <a:prstGeom prst="rect">
            <a:avLst/>
          </a:prstGeom>
          <a:solidFill>
            <a:srgbClr val="03234F">
              <a:alpha val="80380"/>
            </a:srgbClr>
          </a:solidFill>
          <a:ln>
            <a:noFill/>
          </a:ln>
        </p:spPr>
        <p:txBody>
          <a:bodyPr lIns="91425" tIns="91425" rIns="91425" bIns="91425" anchor="ctr" anchorCtr="0">
            <a:noAutofit/>
          </a:bodyPr>
          <a:lstStyle/>
          <a:p>
            <a:pPr lvl="0" rtl="0">
              <a:spcBef>
                <a:spcPts val="0"/>
              </a:spcBef>
              <a:buNone/>
            </a:pPr>
            <a:endParaRPr/>
          </a:p>
        </p:txBody>
      </p:sp>
      <p:cxnSp>
        <p:nvCxnSpPr>
          <p:cNvPr id="259" name="Shape 259"/>
          <p:cNvCxnSpPr/>
          <p:nvPr/>
        </p:nvCxnSpPr>
        <p:spPr>
          <a:xfrm>
            <a:off x="306000" y="341325"/>
            <a:ext cx="0" cy="4802100"/>
          </a:xfrm>
          <a:prstGeom prst="straightConnector1">
            <a:avLst/>
          </a:prstGeom>
          <a:noFill/>
          <a:ln w="19050" cap="flat" cmpd="sng">
            <a:solidFill>
              <a:schemeClr val="accent4"/>
            </a:solidFill>
            <a:prstDash val="solid"/>
            <a:round/>
            <a:headEnd type="none" w="lg" len="lg"/>
            <a:tailEnd type="none" w="lg" len="lg"/>
          </a:ln>
        </p:spPr>
      </p:cxnSp>
      <p:cxnSp>
        <p:nvCxnSpPr>
          <p:cNvPr id="262" name="Shape 262"/>
          <p:cNvCxnSpPr/>
          <p:nvPr/>
        </p:nvCxnSpPr>
        <p:spPr>
          <a:xfrm>
            <a:off x="306025" y="341325"/>
            <a:ext cx="8839200" cy="0"/>
          </a:xfrm>
          <a:prstGeom prst="straightConnector1">
            <a:avLst/>
          </a:prstGeom>
          <a:noFill/>
          <a:ln w="19050" cap="flat" cmpd="sng">
            <a:solidFill>
              <a:schemeClr val="accent4"/>
            </a:solidFill>
            <a:prstDash val="solid"/>
            <a:round/>
            <a:headEnd type="none" w="lg" len="lg"/>
            <a:tailEnd type="none" w="lg" len="lg"/>
          </a:ln>
        </p:spPr>
      </p:cxnSp>
      <p:cxnSp>
        <p:nvCxnSpPr>
          <p:cNvPr id="263" name="Shape 263"/>
          <p:cNvCxnSpPr/>
          <p:nvPr/>
        </p:nvCxnSpPr>
        <p:spPr>
          <a:xfrm rot="10800000">
            <a:off x="2966100" y="0"/>
            <a:ext cx="0" cy="4849200"/>
          </a:xfrm>
          <a:prstGeom prst="straightConnector1">
            <a:avLst/>
          </a:prstGeom>
          <a:noFill/>
          <a:ln w="19050" cap="flat" cmpd="sng">
            <a:solidFill>
              <a:schemeClr val="accent4"/>
            </a:solidFill>
            <a:prstDash val="solid"/>
            <a:round/>
            <a:headEnd type="none" w="lg" len="lg"/>
            <a:tailEnd type="none" w="lg" len="lg"/>
          </a:ln>
        </p:spPr>
      </p:cxnSp>
      <p:pic>
        <p:nvPicPr>
          <p:cNvPr id="16" name="Imagem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1924" y="1745095"/>
            <a:ext cx="2277714" cy="568517"/>
          </a:xfrm>
          <a:prstGeom prst="rect">
            <a:avLst/>
          </a:prstGeom>
        </p:spPr>
      </p:pic>
      <p:pic>
        <p:nvPicPr>
          <p:cNvPr id="20" name="Imagem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29057" y="1791406"/>
            <a:ext cx="963349" cy="1209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ixaDeTexto 2"/>
          <p:cNvSpPr txBox="1"/>
          <p:nvPr/>
        </p:nvSpPr>
        <p:spPr>
          <a:xfrm>
            <a:off x="5137368" y="796361"/>
            <a:ext cx="3863558" cy="523220"/>
          </a:xfrm>
          <a:prstGeom prst="rect">
            <a:avLst/>
          </a:prstGeom>
          <a:noFill/>
        </p:spPr>
        <p:txBody>
          <a:bodyPr wrap="none" rtlCol="0">
            <a:spAutoFit/>
          </a:bodyPr>
          <a:lstStyle/>
          <a:p>
            <a:r>
              <a:rPr lang="pt-BR" sz="2800" dirty="0">
                <a:solidFill>
                  <a:srgbClr val="002060"/>
                </a:solidFill>
                <a:latin typeface="Fjalla One"/>
                <a:ea typeface="Fjalla One"/>
                <a:cs typeface="Fjalla One"/>
              </a:rPr>
              <a:t>PATROCINADORES BIP 2026</a:t>
            </a:r>
          </a:p>
        </p:txBody>
      </p:sp>
      <p:pic>
        <p:nvPicPr>
          <p:cNvPr id="28" name="Imagem 27" descr="Uma imagem contendo desenho, placar&#10;&#10;Descrição gerada automaticamente">
            <a:extLst>
              <a:ext uri="{FF2B5EF4-FFF2-40B4-BE49-F238E27FC236}">
                <a16:creationId xmlns:a16="http://schemas.microsoft.com/office/drawing/2014/main" id="{F2FA73FE-C4B7-41AA-8978-F04E1DC01FF8}"/>
              </a:ext>
            </a:extLst>
          </p:cNvPr>
          <p:cNvPicPr>
            <a:picLocks noChangeAspect="1"/>
          </p:cNvPicPr>
          <p:nvPr/>
        </p:nvPicPr>
        <p:blipFill rotWithShape="1">
          <a:blip r:embed="rId6"/>
          <a:srcRect l="7742" t="10063" r="3324" b="5924"/>
          <a:stretch/>
        </p:blipFill>
        <p:spPr>
          <a:xfrm>
            <a:off x="2983211" y="617865"/>
            <a:ext cx="1970160" cy="866050"/>
          </a:xfrm>
          <a:prstGeom prst="rect">
            <a:avLst/>
          </a:prstGeom>
        </p:spPr>
      </p:pic>
      <p:pic>
        <p:nvPicPr>
          <p:cNvPr id="5" name="Imagem 4">
            <a:extLst>
              <a:ext uri="{FF2B5EF4-FFF2-40B4-BE49-F238E27FC236}">
                <a16:creationId xmlns:a16="http://schemas.microsoft.com/office/drawing/2014/main" id="{A20195DE-1E05-424D-B1AE-1587E233C3E1}"/>
              </a:ext>
            </a:extLst>
          </p:cNvPr>
          <p:cNvPicPr>
            <a:picLocks noChangeAspect="1"/>
          </p:cNvPicPr>
          <p:nvPr/>
        </p:nvPicPr>
        <p:blipFill>
          <a:blip r:embed="rId7"/>
          <a:stretch>
            <a:fillRect/>
          </a:stretch>
        </p:blipFill>
        <p:spPr>
          <a:xfrm>
            <a:off x="458869" y="856510"/>
            <a:ext cx="2308078" cy="3489431"/>
          </a:xfrm>
          <a:prstGeom prst="rect">
            <a:avLst/>
          </a:prstGeom>
        </p:spPr>
      </p:pic>
      <p:pic>
        <p:nvPicPr>
          <p:cNvPr id="4" name="Imagem 3">
            <a:extLst>
              <a:ext uri="{FF2B5EF4-FFF2-40B4-BE49-F238E27FC236}">
                <a16:creationId xmlns:a16="http://schemas.microsoft.com/office/drawing/2014/main" id="{90AA7E37-E3D5-80A7-EB81-CA4D02C50D9D}"/>
              </a:ext>
            </a:extLst>
          </p:cNvPr>
          <p:cNvPicPr>
            <a:picLocks noChangeAspect="1"/>
          </p:cNvPicPr>
          <p:nvPr/>
        </p:nvPicPr>
        <p:blipFill>
          <a:blip r:embed="rId8"/>
          <a:stretch>
            <a:fillRect/>
          </a:stretch>
        </p:blipFill>
        <p:spPr>
          <a:xfrm>
            <a:off x="3041867" y="2313612"/>
            <a:ext cx="2667480" cy="1079440"/>
          </a:xfrm>
          <a:prstGeom prst="rect">
            <a:avLst/>
          </a:prstGeom>
        </p:spPr>
      </p:pic>
      <p:pic>
        <p:nvPicPr>
          <p:cNvPr id="7" name="Imagem 6">
            <a:extLst>
              <a:ext uri="{FF2B5EF4-FFF2-40B4-BE49-F238E27FC236}">
                <a16:creationId xmlns:a16="http://schemas.microsoft.com/office/drawing/2014/main" id="{6AB70B82-9B6C-2EDC-20BC-B5D8B159B525}"/>
              </a:ext>
            </a:extLst>
          </p:cNvPr>
          <p:cNvPicPr>
            <a:picLocks noChangeAspect="1"/>
          </p:cNvPicPr>
          <p:nvPr/>
        </p:nvPicPr>
        <p:blipFill>
          <a:blip r:embed="rId9"/>
          <a:stretch>
            <a:fillRect/>
          </a:stretch>
        </p:blipFill>
        <p:spPr>
          <a:xfrm>
            <a:off x="3179555" y="3707759"/>
            <a:ext cx="2529792" cy="814454"/>
          </a:xfrm>
          <a:prstGeom prst="rect">
            <a:avLst/>
          </a:prstGeom>
        </p:spPr>
      </p:pic>
      <p:pic>
        <p:nvPicPr>
          <p:cNvPr id="9" name="Imagem 8">
            <a:extLst>
              <a:ext uri="{FF2B5EF4-FFF2-40B4-BE49-F238E27FC236}">
                <a16:creationId xmlns:a16="http://schemas.microsoft.com/office/drawing/2014/main" id="{E849C717-0802-7687-62AB-1990AB18417D}"/>
              </a:ext>
            </a:extLst>
          </p:cNvPr>
          <p:cNvPicPr>
            <a:picLocks noChangeAspect="1"/>
          </p:cNvPicPr>
          <p:nvPr/>
        </p:nvPicPr>
        <p:blipFill>
          <a:blip r:embed="rId10"/>
          <a:srcRect l="3811" t="4449" r="5320" b="13495"/>
          <a:stretch>
            <a:fillRect/>
          </a:stretch>
        </p:blipFill>
        <p:spPr>
          <a:xfrm>
            <a:off x="6177902" y="3279994"/>
            <a:ext cx="2529791" cy="1116056"/>
          </a:xfrm>
          <a:prstGeom prst="rect">
            <a:avLst/>
          </a:prstGeom>
        </p:spPr>
      </p:pic>
      <p:pic>
        <p:nvPicPr>
          <p:cNvPr id="14" name="Imagem 13">
            <a:extLst>
              <a:ext uri="{FF2B5EF4-FFF2-40B4-BE49-F238E27FC236}">
                <a16:creationId xmlns:a16="http://schemas.microsoft.com/office/drawing/2014/main" id="{35DF13B0-A5B8-C4FA-F013-D254C5B5FB08}"/>
              </a:ext>
            </a:extLst>
          </p:cNvPr>
          <p:cNvPicPr>
            <a:picLocks noChangeAspect="1"/>
          </p:cNvPicPr>
          <p:nvPr/>
        </p:nvPicPr>
        <p:blipFill>
          <a:blip r:embed="rId11"/>
          <a:stretch>
            <a:fillRect/>
          </a:stretch>
        </p:blipFill>
        <p:spPr>
          <a:xfrm>
            <a:off x="7708677" y="1947432"/>
            <a:ext cx="1106882" cy="1132475"/>
          </a:xfrm>
          <a:prstGeom prst="rect">
            <a:avLst/>
          </a:prstGeom>
        </p:spPr>
      </p:pic>
    </p:spTree>
    <p:extLst>
      <p:ext uri="{BB962C8B-B14F-4D97-AF65-F5344CB8AC3E}">
        <p14:creationId xmlns:p14="http://schemas.microsoft.com/office/powerpoint/2010/main" val="522864831"/>
      </p:ext>
    </p:extLst>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1975</TotalTime>
  <Words>1745</Words>
  <Application>Microsoft Office PowerPoint</Application>
  <PresentationFormat>Apresentação na tela (16:9)</PresentationFormat>
  <Paragraphs>333</Paragraphs>
  <Slides>27</Slides>
  <Notes>27</Notes>
  <HiddenSlides>2</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27</vt:i4>
      </vt:variant>
    </vt:vector>
  </HeadingPairs>
  <TitlesOfParts>
    <vt:vector size="32" baseType="lpstr">
      <vt:lpstr>Wingdings</vt:lpstr>
      <vt:lpstr>Arial</vt:lpstr>
      <vt:lpstr>Arial</vt:lpstr>
      <vt:lpstr>Fjalla One</vt:lpstr>
      <vt:lpstr>simple-light-2</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Suzy Gasparini</dc:creator>
  <cp:lastModifiedBy>Renata Mendes Pelicer</cp:lastModifiedBy>
  <cp:revision>36</cp:revision>
  <dcterms:modified xsi:type="dcterms:W3CDTF">2026-07-21T12:58:48Z</dcterms:modified>
</cp:coreProperties>
</file>