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90" r:id="rId6"/>
    <p:sldId id="278" r:id="rId7"/>
    <p:sldId id="276" r:id="rId8"/>
    <p:sldId id="266" r:id="rId9"/>
    <p:sldId id="282" r:id="rId10"/>
    <p:sldId id="281" r:id="rId11"/>
    <p:sldId id="284" r:id="rId12"/>
    <p:sldId id="286" r:id="rId13"/>
    <p:sldId id="287" r:id="rId14"/>
    <p:sldId id="270" r:id="rId15"/>
    <p:sldId id="283" r:id="rId16"/>
    <p:sldId id="267" r:id="rId17"/>
    <p:sldId id="277" r:id="rId18"/>
    <p:sldId id="288" r:id="rId19"/>
    <p:sldId id="268" r:id="rId20"/>
    <p:sldId id="264" r:id="rId21"/>
    <p:sldId id="265" r:id="rId22"/>
    <p:sldId id="262" r:id="rId23"/>
    <p:sldId id="263" r:id="rId24"/>
    <p:sldId id="272" r:id="rId25"/>
    <p:sldId id="273" r:id="rId26"/>
    <p:sldId id="274" r:id="rId27"/>
    <p:sldId id="275" r:id="rId28"/>
  </p:sldIdLst>
  <p:sldSz cx="9144000" cy="5143500" type="screen16x9"/>
  <p:notesSz cx="6858000" cy="9144000"/>
  <p:embeddedFontLst>
    <p:embeddedFont>
      <p:font typeface="Fjalla One" panose="02000506040000020004" pitchFamily="2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916167-BFA2-4C41-8B8F-E5890358BC2E}" v="15" dt="2024-05-07T12:00:03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80" y="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ta Mendes Pelicer" userId="063a109d1a020135" providerId="LiveId" clId="{AD916167-BFA2-4C41-8B8F-E5890358BC2E}"/>
    <pc:docChg chg="undo custSel addSld delSld modSld">
      <pc:chgData name="Renata Mendes Pelicer" userId="063a109d1a020135" providerId="LiveId" clId="{AD916167-BFA2-4C41-8B8F-E5890358BC2E}" dt="2024-05-07T15:33:36.032" v="3503" actId="1076"/>
      <pc:docMkLst>
        <pc:docMk/>
      </pc:docMkLst>
      <pc:sldChg chg="modSp mod">
        <pc:chgData name="Renata Mendes Pelicer" userId="063a109d1a020135" providerId="LiveId" clId="{AD916167-BFA2-4C41-8B8F-E5890358BC2E}" dt="2024-05-06T21:14:11.979" v="55" actId="1076"/>
        <pc:sldMkLst>
          <pc:docMk/>
          <pc:sldMk cId="0" sldId="258"/>
        </pc:sldMkLst>
        <pc:spChg chg="mod">
          <ac:chgData name="Renata Mendes Pelicer" userId="063a109d1a020135" providerId="LiveId" clId="{AD916167-BFA2-4C41-8B8F-E5890358BC2E}" dt="2024-05-06T21:14:11.979" v="55" actId="1076"/>
          <ac:spMkLst>
            <pc:docMk/>
            <pc:sldMk cId="0" sldId="258"/>
            <ac:spMk id="79" creationId="{00000000-0000-0000-0000-000000000000}"/>
          </ac:spMkLst>
        </pc:spChg>
        <pc:spChg chg="mod">
          <ac:chgData name="Renata Mendes Pelicer" userId="063a109d1a020135" providerId="LiveId" clId="{AD916167-BFA2-4C41-8B8F-E5890358BC2E}" dt="2024-05-06T21:14:11.200" v="54" actId="108"/>
          <ac:spMkLst>
            <pc:docMk/>
            <pc:sldMk cId="0" sldId="258"/>
            <ac:spMk id="87" creationId="{00000000-0000-0000-0000-000000000000}"/>
          </ac:spMkLst>
        </pc:spChg>
        <pc:spChg chg="mod">
          <ac:chgData name="Renata Mendes Pelicer" userId="063a109d1a020135" providerId="LiveId" clId="{AD916167-BFA2-4C41-8B8F-E5890358BC2E}" dt="2024-05-06T21:13:15.558" v="30" actId="1036"/>
          <ac:spMkLst>
            <pc:docMk/>
            <pc:sldMk cId="0" sldId="258"/>
            <ac:spMk id="89" creationId="{00000000-0000-0000-0000-000000000000}"/>
          </ac:spMkLst>
        </pc:spChg>
      </pc:sldChg>
      <pc:sldChg chg="addSp delSp modSp mod">
        <pc:chgData name="Renata Mendes Pelicer" userId="063a109d1a020135" providerId="LiveId" clId="{AD916167-BFA2-4C41-8B8F-E5890358BC2E}" dt="2024-05-07T12:00:01.020" v="446" actId="478"/>
        <pc:sldMkLst>
          <pc:docMk/>
          <pc:sldMk cId="0" sldId="259"/>
        </pc:sldMkLst>
        <pc:spChg chg="add del">
          <ac:chgData name="Renata Mendes Pelicer" userId="063a109d1a020135" providerId="LiveId" clId="{AD916167-BFA2-4C41-8B8F-E5890358BC2E}" dt="2024-05-06T21:17:56.640" v="121" actId="478"/>
          <ac:spMkLst>
            <pc:docMk/>
            <pc:sldMk cId="0" sldId="259"/>
            <ac:spMk id="2" creationId="{0FC2D819-A75F-A58C-44FA-B7730F84497A}"/>
          </ac:spMkLst>
        </pc:spChg>
        <pc:spChg chg="add del mod">
          <ac:chgData name="Renata Mendes Pelicer" userId="063a109d1a020135" providerId="LiveId" clId="{AD916167-BFA2-4C41-8B8F-E5890358BC2E}" dt="2024-05-06T21:18:00.673" v="123"/>
          <ac:spMkLst>
            <pc:docMk/>
            <pc:sldMk cId="0" sldId="259"/>
            <ac:spMk id="3" creationId="{40CB8553-A6CE-253D-F93A-974E81573E80}"/>
          </ac:spMkLst>
        </pc:spChg>
        <pc:spChg chg="add">
          <ac:chgData name="Renata Mendes Pelicer" userId="063a109d1a020135" providerId="LiveId" clId="{AD916167-BFA2-4C41-8B8F-E5890358BC2E}" dt="2024-05-06T21:18:10.517" v="124"/>
          <ac:spMkLst>
            <pc:docMk/>
            <pc:sldMk cId="0" sldId="259"/>
            <ac:spMk id="4" creationId="{B171F9EF-DD7C-E5ED-27BC-6C4B13706ECF}"/>
          </ac:spMkLst>
        </pc:spChg>
        <pc:spChg chg="add del mod">
          <ac:chgData name="Renata Mendes Pelicer" userId="063a109d1a020135" providerId="LiveId" clId="{AD916167-BFA2-4C41-8B8F-E5890358BC2E}" dt="2024-05-06T21:21:50.813" v="444" actId="20577"/>
          <ac:spMkLst>
            <pc:docMk/>
            <pc:sldMk cId="0" sldId="259"/>
            <ac:spMk id="11" creationId="{00000000-0000-0000-0000-000000000000}"/>
          </ac:spMkLst>
        </pc:spChg>
        <pc:picChg chg="del">
          <ac:chgData name="Renata Mendes Pelicer" userId="063a109d1a020135" providerId="LiveId" clId="{AD916167-BFA2-4C41-8B8F-E5890358BC2E}" dt="2024-05-07T11:59:54.524" v="445" actId="478"/>
          <ac:picMkLst>
            <pc:docMk/>
            <pc:sldMk cId="0" sldId="259"/>
            <ac:picMk id="5" creationId="{3A843C7A-3820-6DD8-6163-2C2D5833236E}"/>
          </ac:picMkLst>
        </pc:picChg>
        <pc:picChg chg="del">
          <ac:chgData name="Renata Mendes Pelicer" userId="063a109d1a020135" providerId="LiveId" clId="{AD916167-BFA2-4C41-8B8F-E5890358BC2E}" dt="2024-05-07T12:00:01.020" v="446" actId="478"/>
          <ac:picMkLst>
            <pc:docMk/>
            <pc:sldMk cId="0" sldId="259"/>
            <ac:picMk id="6" creationId="{C379FB0B-39DD-6615-9E52-7903AD8EAF0A}"/>
          </ac:picMkLst>
        </pc:picChg>
      </pc:sldChg>
      <pc:sldChg chg="del">
        <pc:chgData name="Renata Mendes Pelicer" userId="063a109d1a020135" providerId="LiveId" clId="{AD916167-BFA2-4C41-8B8F-E5890358BC2E}" dt="2024-05-07T15:11:09.693" v="2657" actId="47"/>
        <pc:sldMkLst>
          <pc:docMk/>
          <pc:sldMk cId="0" sldId="263"/>
        </pc:sldMkLst>
      </pc:sldChg>
      <pc:sldChg chg="modSp mod">
        <pc:chgData name="Renata Mendes Pelicer" userId="063a109d1a020135" providerId="LiveId" clId="{AD916167-BFA2-4C41-8B8F-E5890358BC2E}" dt="2024-05-07T15:09:44.446" v="2656" actId="20577"/>
        <pc:sldMkLst>
          <pc:docMk/>
          <pc:sldMk cId="0" sldId="264"/>
        </pc:sldMkLst>
        <pc:spChg chg="mod">
          <ac:chgData name="Renata Mendes Pelicer" userId="063a109d1a020135" providerId="LiveId" clId="{AD916167-BFA2-4C41-8B8F-E5890358BC2E}" dt="2024-05-07T15:09:44.446" v="2656" actId="20577"/>
          <ac:spMkLst>
            <pc:docMk/>
            <pc:sldMk cId="0" sldId="264"/>
            <ac:spMk id="238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21:16.919" v="1227" actId="20577"/>
        <pc:sldMkLst>
          <pc:docMk/>
          <pc:sldMk cId="0" sldId="266"/>
        </pc:sldMkLst>
        <pc:spChg chg="mod">
          <ac:chgData name="Renata Mendes Pelicer" userId="063a109d1a020135" providerId="LiveId" clId="{AD916167-BFA2-4C41-8B8F-E5890358BC2E}" dt="2024-05-07T14:21:16.919" v="1227" actId="20577"/>
          <ac:spMkLst>
            <pc:docMk/>
            <pc:sldMk cId="0" sldId="266"/>
            <ac:spMk id="264" creationId="{00000000-0000-0000-0000-000000000000}"/>
          </ac:spMkLst>
        </pc:spChg>
      </pc:sldChg>
      <pc:sldChg chg="delSp modSp mod">
        <pc:chgData name="Renata Mendes Pelicer" userId="063a109d1a020135" providerId="LiveId" clId="{AD916167-BFA2-4C41-8B8F-E5890358BC2E}" dt="2024-05-07T14:58:25.183" v="2202" actId="6549"/>
        <pc:sldMkLst>
          <pc:docMk/>
          <pc:sldMk cId="0" sldId="267"/>
        </pc:sldMkLst>
        <pc:spChg chg="mod">
          <ac:chgData name="Renata Mendes Pelicer" userId="063a109d1a020135" providerId="LiveId" clId="{AD916167-BFA2-4C41-8B8F-E5890358BC2E}" dt="2024-05-07T14:58:25.183" v="2202" actId="6549"/>
          <ac:spMkLst>
            <pc:docMk/>
            <pc:sldMk cId="0" sldId="267"/>
            <ac:spMk id="278" creationId="{00000000-0000-0000-0000-000000000000}"/>
          </ac:spMkLst>
        </pc:spChg>
        <pc:spChg chg="del mod">
          <ac:chgData name="Renata Mendes Pelicer" userId="063a109d1a020135" providerId="LiveId" clId="{AD916167-BFA2-4C41-8B8F-E5890358BC2E}" dt="2024-05-07T14:49:24.655" v="1950" actId="478"/>
          <ac:spMkLst>
            <pc:docMk/>
            <pc:sldMk cId="0" sldId="267"/>
            <ac:spMk id="279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5:07:06.593" v="2557" actId="1035"/>
        <pc:sldMkLst>
          <pc:docMk/>
          <pc:sldMk cId="0" sldId="268"/>
        </pc:sldMkLst>
        <pc:spChg chg="mod">
          <ac:chgData name="Renata Mendes Pelicer" userId="063a109d1a020135" providerId="LiveId" clId="{AD916167-BFA2-4C41-8B8F-E5890358BC2E}" dt="2024-05-07T15:04:23.227" v="2478" actId="20577"/>
          <ac:spMkLst>
            <pc:docMk/>
            <pc:sldMk cId="0" sldId="268"/>
            <ac:spMk id="293" creationId="{00000000-0000-0000-0000-000000000000}"/>
          </ac:spMkLst>
        </pc:spChg>
        <pc:spChg chg="mod">
          <ac:chgData name="Renata Mendes Pelicer" userId="063a109d1a020135" providerId="LiveId" clId="{AD916167-BFA2-4C41-8B8F-E5890358BC2E}" dt="2024-05-07T15:06:58.575" v="2554" actId="404"/>
          <ac:spMkLst>
            <pc:docMk/>
            <pc:sldMk cId="0" sldId="268"/>
            <ac:spMk id="294" creationId="{00000000-0000-0000-0000-000000000000}"/>
          </ac:spMkLst>
        </pc:spChg>
        <pc:spChg chg="mod">
          <ac:chgData name="Renata Mendes Pelicer" userId="063a109d1a020135" providerId="LiveId" clId="{AD916167-BFA2-4C41-8B8F-E5890358BC2E}" dt="2024-05-07T15:07:06.593" v="2557" actId="1035"/>
          <ac:spMkLst>
            <pc:docMk/>
            <pc:sldMk cId="0" sldId="268"/>
            <ac:spMk id="295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40:10.216" v="1913" actId="6549"/>
        <pc:sldMkLst>
          <pc:docMk/>
          <pc:sldMk cId="0" sldId="270"/>
        </pc:sldMkLst>
        <pc:spChg chg="mod">
          <ac:chgData name="Renata Mendes Pelicer" userId="063a109d1a020135" providerId="LiveId" clId="{AD916167-BFA2-4C41-8B8F-E5890358BC2E}" dt="2024-05-07T14:40:10.216" v="1913" actId="6549"/>
          <ac:spMkLst>
            <pc:docMk/>
            <pc:sldMk cId="0" sldId="270"/>
            <ac:spMk id="322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5:18:41.183" v="2925" actId="6549"/>
        <pc:sldMkLst>
          <pc:docMk/>
          <pc:sldMk cId="0" sldId="272"/>
        </pc:sldMkLst>
        <pc:spChg chg="mod">
          <ac:chgData name="Renata Mendes Pelicer" userId="063a109d1a020135" providerId="LiveId" clId="{AD916167-BFA2-4C41-8B8F-E5890358BC2E}" dt="2024-05-07T15:18:41.183" v="2925" actId="6549"/>
          <ac:spMkLst>
            <pc:docMk/>
            <pc:sldMk cId="0" sldId="272"/>
            <ac:spMk id="349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5:29:14.901" v="3467" actId="6549"/>
        <pc:sldMkLst>
          <pc:docMk/>
          <pc:sldMk cId="0" sldId="273"/>
        </pc:sldMkLst>
        <pc:spChg chg="mod">
          <ac:chgData name="Renata Mendes Pelicer" userId="063a109d1a020135" providerId="LiveId" clId="{AD916167-BFA2-4C41-8B8F-E5890358BC2E}" dt="2024-05-07T15:29:14.901" v="3467" actId="6549"/>
          <ac:spMkLst>
            <pc:docMk/>
            <pc:sldMk cId="0" sldId="273"/>
            <ac:spMk id="363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5:32:06.953" v="3499" actId="6549"/>
        <pc:sldMkLst>
          <pc:docMk/>
          <pc:sldMk cId="0" sldId="274"/>
        </pc:sldMkLst>
        <pc:spChg chg="mod">
          <ac:chgData name="Renata Mendes Pelicer" userId="063a109d1a020135" providerId="LiveId" clId="{AD916167-BFA2-4C41-8B8F-E5890358BC2E}" dt="2024-05-07T15:32:06.953" v="3499" actId="6549"/>
          <ac:spMkLst>
            <pc:docMk/>
            <pc:sldMk cId="0" sldId="274"/>
            <ac:spMk id="377" creationId="{00000000-0000-0000-0000-000000000000}"/>
          </ac:spMkLst>
        </pc:spChg>
      </pc:sldChg>
      <pc:sldChg chg="delSp modSp mod">
        <pc:chgData name="Renata Mendes Pelicer" userId="063a109d1a020135" providerId="LiveId" clId="{AD916167-BFA2-4C41-8B8F-E5890358BC2E}" dt="2024-05-07T15:33:36.032" v="3503" actId="1076"/>
        <pc:sldMkLst>
          <pc:docMk/>
          <pc:sldMk cId="0" sldId="275"/>
        </pc:sldMkLst>
        <pc:picChg chg="del">
          <ac:chgData name="Renata Mendes Pelicer" userId="063a109d1a020135" providerId="LiveId" clId="{AD916167-BFA2-4C41-8B8F-E5890358BC2E}" dt="2024-05-07T15:33:18.477" v="3500" actId="478"/>
          <ac:picMkLst>
            <pc:docMk/>
            <pc:sldMk cId="0" sldId="275"/>
            <ac:picMk id="2" creationId="{554AF6CB-D9A0-9CF7-05AC-BB85F9F0C329}"/>
          </ac:picMkLst>
        </pc:picChg>
        <pc:picChg chg="mod">
          <ac:chgData name="Renata Mendes Pelicer" userId="063a109d1a020135" providerId="LiveId" clId="{AD916167-BFA2-4C41-8B8F-E5890358BC2E}" dt="2024-05-07T15:33:31.422" v="3501" actId="1076"/>
          <ac:picMkLst>
            <pc:docMk/>
            <pc:sldMk cId="0" sldId="275"/>
            <ac:picMk id="3" creationId="{70520372-9458-43D2-0895-F87CAAC31190}"/>
          </ac:picMkLst>
        </pc:picChg>
        <pc:picChg chg="mod">
          <ac:chgData name="Renata Mendes Pelicer" userId="063a109d1a020135" providerId="LiveId" clId="{AD916167-BFA2-4C41-8B8F-E5890358BC2E}" dt="2024-05-07T15:33:33.837" v="3502" actId="1076"/>
          <ac:picMkLst>
            <pc:docMk/>
            <pc:sldMk cId="0" sldId="275"/>
            <ac:picMk id="4" creationId="{4E0AAA74-A9FD-2519-2B94-AF088398B3DF}"/>
          </ac:picMkLst>
        </pc:picChg>
        <pc:picChg chg="mod">
          <ac:chgData name="Renata Mendes Pelicer" userId="063a109d1a020135" providerId="LiveId" clId="{AD916167-BFA2-4C41-8B8F-E5890358BC2E}" dt="2024-05-07T15:33:36.032" v="3503" actId="1076"/>
          <ac:picMkLst>
            <pc:docMk/>
            <pc:sldMk cId="0" sldId="275"/>
            <ac:picMk id="5" creationId="{D791A5C3-34DF-805A-B5FD-4FE088D4D365}"/>
          </ac:picMkLst>
        </pc:picChg>
      </pc:sldChg>
      <pc:sldChg chg="modSp mod">
        <pc:chgData name="Renata Mendes Pelicer" userId="063a109d1a020135" providerId="LiveId" clId="{AD916167-BFA2-4C41-8B8F-E5890358BC2E}" dt="2024-05-07T14:20:10.716" v="1165" actId="20577"/>
        <pc:sldMkLst>
          <pc:docMk/>
          <pc:sldMk cId="0" sldId="276"/>
        </pc:sldMkLst>
        <pc:spChg chg="mod">
          <ac:chgData name="Renata Mendes Pelicer" userId="063a109d1a020135" providerId="LiveId" clId="{AD916167-BFA2-4C41-8B8F-E5890358BC2E}" dt="2024-05-07T14:20:10.716" v="1165" actId="20577"/>
          <ac:spMkLst>
            <pc:docMk/>
            <pc:sldMk cId="0" sldId="276"/>
            <ac:spMk id="13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58:32.844" v="2203" actId="108"/>
        <pc:sldMkLst>
          <pc:docMk/>
          <pc:sldMk cId="0" sldId="277"/>
        </pc:sldMkLst>
        <pc:spChg chg="mod">
          <ac:chgData name="Renata Mendes Pelicer" userId="063a109d1a020135" providerId="LiveId" clId="{AD916167-BFA2-4C41-8B8F-E5890358BC2E}" dt="2024-05-07T14:58:32.844" v="2203" actId="108"/>
          <ac:spMkLst>
            <pc:docMk/>
            <pc:sldMk cId="0" sldId="277"/>
            <ac:spMk id="279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11:49.077" v="798" actId="20577"/>
        <pc:sldMkLst>
          <pc:docMk/>
          <pc:sldMk cId="0" sldId="278"/>
        </pc:sldMkLst>
        <pc:spChg chg="mod">
          <ac:chgData name="Renata Mendes Pelicer" userId="063a109d1a020135" providerId="LiveId" clId="{AD916167-BFA2-4C41-8B8F-E5890358BC2E}" dt="2024-05-07T14:11:49.077" v="798" actId="20577"/>
          <ac:spMkLst>
            <pc:docMk/>
            <pc:sldMk cId="0" sldId="278"/>
            <ac:spMk id="103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25:56.319" v="1334" actId="20577"/>
        <pc:sldMkLst>
          <pc:docMk/>
          <pc:sldMk cId="0" sldId="281"/>
        </pc:sldMkLst>
        <pc:spChg chg="mod">
          <ac:chgData name="Renata Mendes Pelicer" userId="063a109d1a020135" providerId="LiveId" clId="{AD916167-BFA2-4C41-8B8F-E5890358BC2E}" dt="2024-05-07T14:25:56.319" v="1334" actId="20577"/>
          <ac:spMkLst>
            <pc:docMk/>
            <pc:sldMk cId="0" sldId="281"/>
            <ac:spMk id="279" creationId="{00000000-0000-0000-0000-000000000000}"/>
          </ac:spMkLst>
        </pc:spChg>
      </pc:sldChg>
      <pc:sldChg chg="modSp mod modShow">
        <pc:chgData name="Renata Mendes Pelicer" userId="063a109d1a020135" providerId="LiveId" clId="{AD916167-BFA2-4C41-8B8F-E5890358BC2E}" dt="2024-05-07T14:32:40.827" v="1414" actId="729"/>
        <pc:sldMkLst>
          <pc:docMk/>
          <pc:sldMk cId="2702509770" sldId="283"/>
        </pc:sldMkLst>
        <pc:spChg chg="mod">
          <ac:chgData name="Renata Mendes Pelicer" userId="063a109d1a020135" providerId="LiveId" clId="{AD916167-BFA2-4C41-8B8F-E5890358BC2E}" dt="2024-05-07T14:32:33.016" v="1413" actId="20577"/>
          <ac:spMkLst>
            <pc:docMk/>
            <pc:sldMk cId="2702509770" sldId="283"/>
            <ac:spMk id="322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27:54.289" v="1358" actId="20577"/>
        <pc:sldMkLst>
          <pc:docMk/>
          <pc:sldMk cId="3972723491" sldId="284"/>
        </pc:sldMkLst>
        <pc:spChg chg="mod">
          <ac:chgData name="Renata Mendes Pelicer" userId="063a109d1a020135" providerId="LiveId" clId="{AD916167-BFA2-4C41-8B8F-E5890358BC2E}" dt="2024-05-07T14:27:54.289" v="1358" actId="20577"/>
          <ac:spMkLst>
            <pc:docMk/>
            <pc:sldMk cId="3972723491" sldId="284"/>
            <ac:spMk id="279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29:00.988" v="1380" actId="20577"/>
        <pc:sldMkLst>
          <pc:docMk/>
          <pc:sldMk cId="3937817788" sldId="286"/>
        </pc:sldMkLst>
        <pc:spChg chg="mod">
          <ac:chgData name="Renata Mendes Pelicer" userId="063a109d1a020135" providerId="LiveId" clId="{AD916167-BFA2-4C41-8B8F-E5890358BC2E}" dt="2024-05-07T14:29:00.988" v="1380" actId="20577"/>
          <ac:spMkLst>
            <pc:docMk/>
            <pc:sldMk cId="3937817788" sldId="286"/>
            <ac:spMk id="279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4:31:34.593" v="1411" actId="20577"/>
        <pc:sldMkLst>
          <pc:docMk/>
          <pc:sldMk cId="3246285017" sldId="287"/>
        </pc:sldMkLst>
        <pc:spChg chg="mod">
          <ac:chgData name="Renata Mendes Pelicer" userId="063a109d1a020135" providerId="LiveId" clId="{AD916167-BFA2-4C41-8B8F-E5890358BC2E}" dt="2024-05-07T14:31:34.593" v="1411" actId="20577"/>
          <ac:spMkLst>
            <pc:docMk/>
            <pc:sldMk cId="3246285017" sldId="287"/>
            <ac:spMk id="279" creationId="{00000000-0000-0000-0000-000000000000}"/>
          </ac:spMkLst>
        </pc:spChg>
      </pc:sldChg>
      <pc:sldChg chg="modSp mod">
        <pc:chgData name="Renata Mendes Pelicer" userId="063a109d1a020135" providerId="LiveId" clId="{AD916167-BFA2-4C41-8B8F-E5890358BC2E}" dt="2024-05-07T15:02:10.977" v="2458" actId="1037"/>
        <pc:sldMkLst>
          <pc:docMk/>
          <pc:sldMk cId="1632415402" sldId="288"/>
        </pc:sldMkLst>
        <pc:spChg chg="mod">
          <ac:chgData name="Renata Mendes Pelicer" userId="063a109d1a020135" providerId="LiveId" clId="{AD916167-BFA2-4C41-8B8F-E5890358BC2E}" dt="2024-05-07T15:02:10.977" v="2458" actId="1037"/>
          <ac:spMkLst>
            <pc:docMk/>
            <pc:sldMk cId="1632415402" sldId="288"/>
            <ac:spMk id="278" creationId="{00000000-0000-0000-0000-000000000000}"/>
          </ac:spMkLst>
        </pc:spChg>
      </pc:sldChg>
      <pc:sldChg chg="modSp add mod">
        <pc:chgData name="Renata Mendes Pelicer" userId="063a109d1a020135" providerId="LiveId" clId="{AD916167-BFA2-4C41-8B8F-E5890358BC2E}" dt="2024-05-07T14:09:02.098" v="768" actId="20577"/>
        <pc:sldMkLst>
          <pc:docMk/>
          <pc:sldMk cId="1880955289" sldId="290"/>
        </pc:sldMkLst>
        <pc:spChg chg="mod">
          <ac:chgData name="Renata Mendes Pelicer" userId="063a109d1a020135" providerId="LiveId" clId="{AD916167-BFA2-4C41-8B8F-E5890358BC2E}" dt="2024-05-07T14:09:02.098" v="768" actId="20577"/>
          <ac:spMkLst>
            <pc:docMk/>
            <pc:sldMk cId="1880955289" sldId="290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54795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266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78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6999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239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6348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232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06038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5897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676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53976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9436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8937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706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76416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5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2747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46582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6593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44541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4093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6296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3383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402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0665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7777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5846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4781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AE6D40-3478-228E-3B5F-C51994876F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BEB83F1-772E-105D-EB6D-903DEF3B64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F61E6AA-1AA6-0775-E911-3B79A69E2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155B429-E809-1246-8BF9-6A31D49B75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3FECF48-20BD-4FD1-3838-EC75DF28F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26C70BB-A3DE-B67D-3442-510C318DA8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4F9A16-0E0E-1247-7A5E-17E9F1DECF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EF3D671-9B1C-9EDF-5235-4284FD83E4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None/>
              </a:pPr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3CD02F0-ECF2-8261-BD3F-228F028F9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9787" y="4273708"/>
            <a:ext cx="1182513" cy="68467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pt-BR" sz="100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pt-BR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google.com.br/url?sa=t&amp;rct=j&amp;q=&amp;esrc=s&amp;source=web&amp;cd=&amp;ved=2ahUKEwi7w82Ku_32AhV_rpUCHa0CDbMQFnoECA4QAQ&amp;url=https%3A%2F%2Fonac.org.co%2F&amp;usg=AOvVaw2VxkppFWSfmOSbVMpSFnY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9" Type="http://schemas.openxmlformats.org/officeDocument/2006/relationships/image" Target="../media/image56.png"/><Relationship Id="rId21" Type="http://schemas.openxmlformats.org/officeDocument/2006/relationships/image" Target="../media/image38.png"/><Relationship Id="rId34" Type="http://schemas.openxmlformats.org/officeDocument/2006/relationships/image" Target="../media/image51.png"/><Relationship Id="rId42" Type="http://schemas.openxmlformats.org/officeDocument/2006/relationships/image" Target="../media/image59.png"/><Relationship Id="rId47" Type="http://schemas.openxmlformats.org/officeDocument/2006/relationships/image" Target="../media/image64.png"/><Relationship Id="rId50" Type="http://schemas.openxmlformats.org/officeDocument/2006/relationships/image" Target="../media/image67.png"/><Relationship Id="rId55" Type="http://schemas.openxmlformats.org/officeDocument/2006/relationships/image" Target="../media/image72.png"/><Relationship Id="rId63" Type="http://schemas.openxmlformats.org/officeDocument/2006/relationships/image" Target="../media/image8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3.png"/><Relationship Id="rId29" Type="http://schemas.openxmlformats.org/officeDocument/2006/relationships/image" Target="../media/image46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jpg"/><Relationship Id="rId37" Type="http://schemas.openxmlformats.org/officeDocument/2006/relationships/image" Target="../media/image54.png"/><Relationship Id="rId40" Type="http://schemas.openxmlformats.org/officeDocument/2006/relationships/image" Target="../media/image57.png"/><Relationship Id="rId45" Type="http://schemas.openxmlformats.org/officeDocument/2006/relationships/image" Target="../media/image62.png"/><Relationship Id="rId53" Type="http://schemas.openxmlformats.org/officeDocument/2006/relationships/image" Target="../media/image70.png"/><Relationship Id="rId58" Type="http://schemas.openxmlformats.org/officeDocument/2006/relationships/image" Target="../media/image75.png"/><Relationship Id="rId5" Type="http://schemas.openxmlformats.org/officeDocument/2006/relationships/image" Target="../media/image22.png"/><Relationship Id="rId61" Type="http://schemas.openxmlformats.org/officeDocument/2006/relationships/image" Target="../media/image78.png"/><Relationship Id="rId19" Type="http://schemas.openxmlformats.org/officeDocument/2006/relationships/image" Target="../media/image3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43" Type="http://schemas.openxmlformats.org/officeDocument/2006/relationships/image" Target="../media/image60.png"/><Relationship Id="rId48" Type="http://schemas.openxmlformats.org/officeDocument/2006/relationships/image" Target="../media/image65.emf"/><Relationship Id="rId56" Type="http://schemas.openxmlformats.org/officeDocument/2006/relationships/image" Target="../media/image73.png"/><Relationship Id="rId64" Type="http://schemas.openxmlformats.org/officeDocument/2006/relationships/image" Target="../media/image81.png"/><Relationship Id="rId8" Type="http://schemas.openxmlformats.org/officeDocument/2006/relationships/image" Target="../media/image25.png"/><Relationship Id="rId51" Type="http://schemas.openxmlformats.org/officeDocument/2006/relationships/image" Target="../media/image68.png"/><Relationship Id="rId3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Relationship Id="rId46" Type="http://schemas.openxmlformats.org/officeDocument/2006/relationships/image" Target="../media/image63.png"/><Relationship Id="rId59" Type="http://schemas.openxmlformats.org/officeDocument/2006/relationships/image" Target="../media/image76.png"/><Relationship Id="rId20" Type="http://schemas.openxmlformats.org/officeDocument/2006/relationships/image" Target="../media/image37.png"/><Relationship Id="rId41" Type="http://schemas.openxmlformats.org/officeDocument/2006/relationships/image" Target="../media/image58.png"/><Relationship Id="rId54" Type="http://schemas.openxmlformats.org/officeDocument/2006/relationships/image" Target="../media/image71.png"/><Relationship Id="rId6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jpeg"/><Relationship Id="rId36" Type="http://schemas.openxmlformats.org/officeDocument/2006/relationships/image" Target="../media/image53.png"/><Relationship Id="rId49" Type="http://schemas.openxmlformats.org/officeDocument/2006/relationships/image" Target="../media/image66.png"/><Relationship Id="rId57" Type="http://schemas.openxmlformats.org/officeDocument/2006/relationships/image" Target="../media/image74.png"/><Relationship Id="rId10" Type="http://schemas.openxmlformats.org/officeDocument/2006/relationships/image" Target="../media/image27.png"/><Relationship Id="rId31" Type="http://schemas.openxmlformats.org/officeDocument/2006/relationships/image" Target="../media/image48.png"/><Relationship Id="rId44" Type="http://schemas.openxmlformats.org/officeDocument/2006/relationships/image" Target="../media/image61.png"/><Relationship Id="rId52" Type="http://schemas.openxmlformats.org/officeDocument/2006/relationships/image" Target="../media/image69.png"/><Relationship Id="rId60" Type="http://schemas.openxmlformats.org/officeDocument/2006/relationships/image" Target="../media/image7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2.png"/><Relationship Id="rId7" Type="http://schemas.openxmlformats.org/officeDocument/2006/relationships/hyperlink" Target="https://www.linkedin.com/company/abrinstal--associa%C3%A7%C3%A3o-brasileira-pela-conformidade-e-efici%C3%AAncia-de-instala%C3%A7%C3%B5es/?viewAsMember=true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hyperlink" Target="https://twitter.com/abrinstal" TargetMode="External"/><Relationship Id="rId10" Type="http://schemas.openxmlformats.org/officeDocument/2006/relationships/image" Target="../media/image85.png"/><Relationship Id="rId4" Type="http://schemas.openxmlformats.org/officeDocument/2006/relationships/image" Target="../media/image3.png"/><Relationship Id="rId9" Type="http://schemas.openxmlformats.org/officeDocument/2006/relationships/hyperlink" Target="https://www.youtube.com/c/Abrinstalorg/featur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 descr="Sem-Título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Shape 55" descr="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7575" y="0"/>
            <a:ext cx="91715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/>
          <p:nvPr/>
        </p:nvSpPr>
        <p:spPr>
          <a:xfrm>
            <a:off x="357158" y="247175"/>
            <a:ext cx="8786967" cy="4590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57" name="Shape 57"/>
          <p:cNvSpPr txBox="1"/>
          <p:nvPr/>
        </p:nvSpPr>
        <p:spPr>
          <a:xfrm>
            <a:off x="357158" y="247175"/>
            <a:ext cx="8808053" cy="45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57894"/>
              <a:buFont typeface="Arial"/>
              <a:buNone/>
            </a:pPr>
            <a:r>
              <a:rPr lang="pt-BR" sz="19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ABRINSTAL – BRASILIAN ASSOCIATION FOR THE CONFORMITY AND EFFICIENCY OF INSTALLATIONS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57894"/>
              <a:buFont typeface="Arial"/>
              <a:buNone/>
            </a:pPr>
            <a:endParaRPr lang="pt-BR" sz="19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57894"/>
              <a:buFont typeface="Arial"/>
              <a:buNone/>
            </a:pPr>
            <a:endParaRPr lang="pt-BR" sz="19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5471175" y="1082250"/>
            <a:ext cx="3672900" cy="5538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59" name="Shape 59"/>
          <p:cNvSpPr txBox="1"/>
          <p:nvPr/>
        </p:nvSpPr>
        <p:spPr>
          <a:xfrm>
            <a:off x="5754950" y="1082250"/>
            <a:ext cx="3672900" cy="45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sz="24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Institutional</a:t>
            </a:r>
            <a:r>
              <a:rPr lang="pt-BR" sz="24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24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Presentation</a:t>
            </a:r>
            <a:endParaRPr lang="pt-BR" sz="24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4" name="Shape 274"/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8" name="Shape 278"/>
          <p:cNvSpPr txBox="1"/>
          <p:nvPr/>
        </p:nvSpPr>
        <p:spPr>
          <a:xfrm>
            <a:off x="3318600" y="665025"/>
            <a:ext cx="2236200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3071802" y="571486"/>
            <a:ext cx="5929354" cy="380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Capacity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training</a:t>
            </a:r>
          </a:p>
          <a:p>
            <a:pPr lvl="0" rtl="0">
              <a:spcBef>
                <a:spcPts val="0"/>
              </a:spcBef>
              <a:buNone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Training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disseminate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knowledge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encourage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discussion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topics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related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conformity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, Sustainability, performance ande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efficiency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infrastructure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:</a:t>
            </a:r>
          </a:p>
          <a:p>
            <a:pPr lvl="0"/>
            <a:endParaRPr lang="pt-BR" dirty="0">
              <a:solidFill>
                <a:srgbClr val="03234F"/>
              </a:solidFill>
              <a:latin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Workshops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discuss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new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developments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each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main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areas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: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fuel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gases, Electric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hydrosanitary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Adequacy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workforce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training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employability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sector</a:t>
            </a: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Brand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promotions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training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training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events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Approaching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other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organizations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sector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4" name="Shape 274"/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8" name="Shape 278"/>
          <p:cNvSpPr txBox="1"/>
          <p:nvPr/>
        </p:nvSpPr>
        <p:spPr>
          <a:xfrm>
            <a:off x="3318600" y="665025"/>
            <a:ext cx="2236200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3071802" y="571486"/>
            <a:ext cx="5929354" cy="380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Good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Practices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Manual</a:t>
            </a:r>
          </a:p>
          <a:p>
            <a:pPr lvl="0" rtl="0">
              <a:spcBef>
                <a:spcPts val="0"/>
              </a:spcBef>
              <a:buNone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Detail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operational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procedures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guidelines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for carrying out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infrastructure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services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segments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fuel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gases,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electric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hydrosanitary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, solar</a:t>
            </a: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Establishment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issues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meet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sectoral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priorities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based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debates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stakeholders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consensus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best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practices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interested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parties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Advancement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model for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improving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requirements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in civil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construction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complementing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details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standardization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397272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9" name="Shape 279"/>
          <p:cNvSpPr txBox="1"/>
          <p:nvPr/>
        </p:nvSpPr>
        <p:spPr>
          <a:xfrm>
            <a:off x="3071802" y="571486"/>
            <a:ext cx="5929354" cy="2432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Monitoring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Pathologies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Infrastructure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endParaRPr lang="pt-BR" sz="30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</a:rPr>
              <a:t>Observatory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construction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companies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other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agents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civil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construction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sector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identify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pathologies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building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services</a:t>
            </a: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</a:rPr>
              <a:t>Observation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base for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defining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priorities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conformity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actions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in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building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sector</a:t>
            </a: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</p:txBody>
      </p:sp>
      <p:sp>
        <p:nvSpPr>
          <p:cNvPr id="3" name="Shape 274">
            <a:extLst>
              <a:ext uri="{FF2B5EF4-FFF2-40B4-BE49-F238E27FC236}">
                <a16:creationId xmlns:a16="http://schemas.microsoft.com/office/drawing/2014/main" id="{793CFF0D-9462-ECE5-1E48-A3C315F6857C}"/>
              </a:ext>
            </a:extLst>
          </p:cNvPr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3937817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9" name="Shape 279"/>
          <p:cNvSpPr txBox="1"/>
          <p:nvPr/>
        </p:nvSpPr>
        <p:spPr>
          <a:xfrm>
            <a:off x="3071802" y="571486"/>
            <a:ext cx="5929354" cy="2432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</a:t>
            </a:r>
            <a:r>
              <a:rPr lang="pt-BR" sz="3000" dirty="0" err="1">
                <a:solidFill>
                  <a:schemeClr val="accent1"/>
                </a:solidFill>
                <a:latin typeface="Fjalla One"/>
              </a:rPr>
              <a:t>onformity</a:t>
            </a:r>
            <a:r>
              <a:rPr lang="pt-BR" sz="3000" dirty="0">
                <a:solidFill>
                  <a:schemeClr val="accent1"/>
                </a:solidFill>
                <a:latin typeface="Fjalla One"/>
              </a:rPr>
              <a:t> 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Map</a:t>
            </a:r>
          </a:p>
          <a:p>
            <a:pPr lvl="0" rtl="0">
              <a:spcBef>
                <a:spcPts val="0"/>
              </a:spcBef>
              <a:buNone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</a:rPr>
              <a:t>Survey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items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considered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critical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installtions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(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products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labor,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services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)</a:t>
            </a: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</a:rPr>
              <a:t>Survey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analysis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regulatory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situation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(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standardization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specifications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regulations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conformity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assessment)</a:t>
            </a: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</a:rPr>
              <a:t>Critical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analysis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definition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conformity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map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Building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(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products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labor,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services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)</a:t>
            </a: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Monitors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evolution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regulatory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conformity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issues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associated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sector 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(standards,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laws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regulations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ordinances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</a:rPr>
              <a:t>etc</a:t>
            </a:r>
            <a:r>
              <a:rPr lang="pt-BR" dirty="0">
                <a:solidFill>
                  <a:srgbClr val="03234F"/>
                </a:solidFill>
                <a:latin typeface="Fjalla One"/>
              </a:rPr>
              <a:t>)</a:t>
            </a: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</p:txBody>
      </p:sp>
      <p:sp>
        <p:nvSpPr>
          <p:cNvPr id="3" name="Shape 274">
            <a:extLst>
              <a:ext uri="{FF2B5EF4-FFF2-40B4-BE49-F238E27FC236}">
                <a16:creationId xmlns:a16="http://schemas.microsoft.com/office/drawing/2014/main" id="{92FE4E72-2F93-8C29-5549-BB7534C69080}"/>
              </a:ext>
            </a:extLst>
          </p:cNvPr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3246285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Shape 314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5" name="Shape 315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16" name="Shape 316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17" name="Shape 317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20" name="Shape 320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21" name="Shape 321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22" name="Shape 322"/>
          <p:cNvSpPr txBox="1"/>
          <p:nvPr/>
        </p:nvSpPr>
        <p:spPr>
          <a:xfrm>
            <a:off x="3152896" y="483517"/>
            <a:ext cx="5883600" cy="38164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pt-BR" sz="3000" dirty="0">
                <a:solidFill>
                  <a:schemeClr val="accent1"/>
                </a:solidFill>
                <a:latin typeface="Fjalla One"/>
                <a:sym typeface="Fjalla One"/>
              </a:rPr>
              <a:t>Management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sym typeface="Fjalla One"/>
              </a:rPr>
              <a:t>and</a:t>
            </a:r>
            <a:r>
              <a:rPr lang="pt-BR" sz="3000" dirty="0">
                <a:solidFill>
                  <a:schemeClr val="accent1"/>
                </a:solidFill>
                <a:latin typeface="Fjalla One"/>
                <a:sym typeface="Fjalla One"/>
              </a:rPr>
              <a:t> Saving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sym typeface="Fjalla One"/>
              </a:rPr>
              <a:t>of</a:t>
            </a:r>
            <a:r>
              <a:rPr lang="pt-BR" sz="3000" dirty="0">
                <a:solidFill>
                  <a:schemeClr val="accent1"/>
                </a:solidFill>
                <a:latin typeface="Fjalla One"/>
                <a:sym typeface="Fjalla One"/>
              </a:rPr>
              <a:t> Energy</a:t>
            </a:r>
          </a:p>
          <a:p>
            <a:pPr algn="ctr"/>
            <a:endParaRPr lang="pt-BR" sz="3000" dirty="0">
              <a:solidFill>
                <a:schemeClr val="accent1"/>
              </a:solidFill>
              <a:latin typeface="Fjalla One"/>
              <a:sym typeface="Fjalla One"/>
            </a:endParaRPr>
          </a:p>
          <a:p>
            <a:pPr lvl="0" algn="l" rtl="0">
              <a:spcBef>
                <a:spcPts val="0"/>
              </a:spcBef>
              <a:buNone/>
            </a:pPr>
            <a:endParaRPr lang="pt-BR" sz="50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Management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ABNT CB-116 –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national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coverage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within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scope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ABNT,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through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representation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country in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relevant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ISO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forums</a:t>
            </a:r>
            <a:endParaRPr lang="pt-BR" dirty="0">
              <a:solidFill>
                <a:srgbClr val="03234F"/>
              </a:solidFill>
              <a:latin typeface="Fjalla One"/>
              <a:sym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sym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Coordination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standardization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forums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identifying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new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prioritary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standarts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, promoting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exchange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experiences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initiatives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this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sector.</a:t>
            </a: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sym typeface="Fjalla One"/>
            </a:endParaRPr>
          </a:p>
          <a:p>
            <a:pPr marL="457200" lvl="1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Monitoring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CCCC (TMB –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Climate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Change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Coordination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sym typeface="Fjalla One"/>
              </a:rPr>
              <a:t>Committee</a:t>
            </a:r>
            <a:r>
              <a:rPr lang="pt-BR" dirty="0">
                <a:solidFill>
                  <a:srgbClr val="03234F"/>
                </a:solidFill>
                <a:latin typeface="Fjalla One"/>
                <a:sym typeface="Fjalla One"/>
              </a:rPr>
              <a:t>)</a:t>
            </a: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699542"/>
            <a:ext cx="865699" cy="3767523"/>
          </a:xfrm>
          <a:prstGeom prst="rect">
            <a:avLst/>
          </a:prstGeom>
        </p:spPr>
      </p:pic>
      <p:sp>
        <p:nvSpPr>
          <p:cNvPr id="12" name="Shape 260"/>
          <p:cNvSpPr txBox="1"/>
          <p:nvPr/>
        </p:nvSpPr>
        <p:spPr>
          <a:xfrm>
            <a:off x="1214414" y="1142990"/>
            <a:ext cx="178595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2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</a:p>
          <a:p>
            <a:pPr lvl="0" algn="ctr" rtl="0">
              <a:spcBef>
                <a:spcPts val="0"/>
              </a:spcBef>
              <a:buNone/>
            </a:pPr>
            <a:endParaRPr sz="11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Shape 314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5" name="Shape 315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16" name="Shape 316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17" name="Shape 317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18" name="Shape 318"/>
          <p:cNvSpPr txBox="1"/>
          <p:nvPr/>
        </p:nvSpPr>
        <p:spPr>
          <a:xfrm>
            <a:off x="248776" y="1451106"/>
            <a:ext cx="2823026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4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4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</a:p>
          <a:p>
            <a:pPr lvl="0" algn="ctr" rtl="0">
              <a:spcBef>
                <a:spcPts val="0"/>
              </a:spcBef>
              <a:buNone/>
            </a:pPr>
            <a:endParaRPr sz="200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320" name="Shape 320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21" name="Shape 321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22" name="Shape 322"/>
          <p:cNvSpPr txBox="1"/>
          <p:nvPr/>
        </p:nvSpPr>
        <p:spPr>
          <a:xfrm>
            <a:off x="3166200" y="665025"/>
            <a:ext cx="5883600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24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Management </a:t>
            </a:r>
            <a:r>
              <a:rPr lang="pt-BR" sz="24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24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24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Saving</a:t>
            </a:r>
            <a:r>
              <a:rPr lang="pt-BR" sz="24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24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24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24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Energy</a:t>
            </a:r>
            <a:endParaRPr lang="pt-BR" sz="24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l" rtl="0">
              <a:spcBef>
                <a:spcPts val="0"/>
              </a:spcBef>
              <a:buNone/>
            </a:pPr>
            <a:endParaRPr lang="pt-BR" sz="12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l" rtl="0">
              <a:spcBef>
                <a:spcPts val="0"/>
              </a:spcBef>
              <a:buNone/>
            </a:pPr>
            <a:r>
              <a:rPr lang="pt-BR" sz="2800" dirty="0">
                <a:solidFill>
                  <a:srgbClr val="002060"/>
                </a:solidFill>
                <a:latin typeface="Fjalla One"/>
                <a:ea typeface="Fjalla One"/>
                <a:cs typeface="Fjalla One"/>
                <a:sym typeface="Fjalla One"/>
              </a:rPr>
              <a:t>2026 SPONSORS</a:t>
            </a:r>
          </a:p>
          <a:p>
            <a:pPr lvl="0" algn="l" rtl="0">
              <a:spcBef>
                <a:spcPts val="0"/>
              </a:spcBef>
              <a:buNone/>
            </a:pPr>
            <a:endParaRPr sz="24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sz="160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82B957B7-6633-402E-8E74-9C5F8120E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324085"/>
            <a:ext cx="1844394" cy="97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B71FBDA-8434-462E-A11A-C123AA95A6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586" y="2559927"/>
            <a:ext cx="2643468" cy="65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09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8" name="Shape 278"/>
          <p:cNvSpPr txBox="1"/>
          <p:nvPr/>
        </p:nvSpPr>
        <p:spPr>
          <a:xfrm>
            <a:off x="3000364" y="555526"/>
            <a:ext cx="6000792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Technologic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Innovation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RD&amp;I</a:t>
            </a:r>
            <a:endParaRPr sz="30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buClr>
                <a:srgbClr val="03234F"/>
              </a:buClr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Develops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maintains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support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programs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new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products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technologies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applicable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infrastructure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promoting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analysis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consulting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regulatory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basis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utilization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it.</a:t>
            </a: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Promotes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aproximation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between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public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servisse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companies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,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installers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, designers,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architects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,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constructor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, academia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research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centres,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aiming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to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development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a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robust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market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,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that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enables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advancement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quality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infrastructure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in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country.</a:t>
            </a: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02060"/>
              </a:solidFill>
              <a:latin typeface="Fjalla One" charset="0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</a:pPr>
            <a:endParaRPr lang="pt-BR" dirty="0">
              <a:solidFill>
                <a:srgbClr val="002060"/>
              </a:solidFill>
              <a:latin typeface="Fjalla One" charset="0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12" name="Imagem 11" descr="Captura de Tela (80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664586"/>
            <a:ext cx="2231807" cy="3125488"/>
          </a:xfrm>
          <a:prstGeom prst="rect">
            <a:avLst/>
          </a:prstGeom>
        </p:spPr>
      </p:pic>
      <p:sp>
        <p:nvSpPr>
          <p:cNvPr id="13" name="Shape 260"/>
          <p:cNvSpPr txBox="1"/>
          <p:nvPr/>
        </p:nvSpPr>
        <p:spPr>
          <a:xfrm>
            <a:off x="285720" y="305818"/>
            <a:ext cx="2643206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32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4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4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4" name="Shape 274"/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8" name="Shape 278"/>
          <p:cNvSpPr txBox="1"/>
          <p:nvPr/>
        </p:nvSpPr>
        <p:spPr>
          <a:xfrm>
            <a:off x="3318600" y="665025"/>
            <a:ext cx="2236200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3071802" y="665025"/>
            <a:ext cx="5929354" cy="380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 dirty="0">
                <a:solidFill>
                  <a:schemeClr val="accent1"/>
                </a:solidFill>
                <a:latin typeface="Fjalla One"/>
                <a:sym typeface="Fjalla One"/>
              </a:rPr>
              <a:t>Sector Awards - MASTERINSTAL</a:t>
            </a:r>
          </a:p>
          <a:p>
            <a:pPr lvl="0"/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Biggest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award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event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sector</a:t>
            </a: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514350" indent="-285750">
              <a:buClr>
                <a:srgbClr val="03234F"/>
              </a:buClr>
              <a:buFont typeface="Wingdings" panose="05000000000000000000" pitchFamily="2" charset="2"/>
              <a:buChar char="Ø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Encourages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research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innovation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514350" indent="-285750">
              <a:buClr>
                <a:srgbClr val="03234F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cases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that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integrate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main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representatives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: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manufacturers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contructors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service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concessionaires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installers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14" name="Imagem 13" descr="Captura de Tela (74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4192" y="2715766"/>
            <a:ext cx="5942304" cy="14950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Shape 27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2" name="Shape 27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73" name="Shape 27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6" name="Shape 27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77" name="Shape 27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78" name="Shape 278"/>
          <p:cNvSpPr txBox="1"/>
          <p:nvPr/>
        </p:nvSpPr>
        <p:spPr>
          <a:xfrm>
            <a:off x="3131840" y="555526"/>
            <a:ext cx="5837632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en-US" sz="3000" dirty="0">
                <a:solidFill>
                  <a:schemeClr val="accent1"/>
                </a:solidFill>
                <a:latin typeface="Fjalla One"/>
                <a:sym typeface="Fjalla One"/>
              </a:rPr>
              <a:t>Water Management and Sustainability</a:t>
            </a:r>
            <a:endParaRPr sz="3000" dirty="0">
              <a:solidFill>
                <a:schemeClr val="accent1"/>
              </a:solidFill>
              <a:latin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Participation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on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board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i="1" dirty="0">
                <a:solidFill>
                  <a:srgbClr val="002060"/>
                </a:solidFill>
                <a:latin typeface="Fjalla One" charset="0"/>
              </a:rPr>
              <a:t>World </a:t>
            </a:r>
            <a:r>
              <a:rPr lang="pt-BR" i="1" dirty="0" err="1">
                <a:solidFill>
                  <a:srgbClr val="002060"/>
                </a:solidFill>
                <a:latin typeface="Fjalla One" charset="0"/>
              </a:rPr>
              <a:t>Plumbing</a:t>
            </a:r>
            <a:r>
              <a:rPr lang="pt-BR" i="1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i="1" dirty="0" err="1">
                <a:solidFill>
                  <a:srgbClr val="002060"/>
                </a:solidFill>
                <a:latin typeface="Fjalla One" charset="0"/>
              </a:rPr>
              <a:t>Council</a:t>
            </a:r>
            <a:r>
              <a:rPr lang="pt-BR" dirty="0">
                <a:solidFill>
                  <a:srgbClr val="002060"/>
                </a:solidFill>
                <a:latin typeface="Fjalla One" charset="0"/>
              </a:rPr>
              <a:t> – WPC</a:t>
            </a: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coverage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promoting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good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practices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hydraulic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including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water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distribution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sanitary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treatment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Actions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aligned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World Health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Organization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(WHO) </a:t>
            </a: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Analysis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implementation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actions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Brazil</a:t>
            </a: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" name="Shape 274">
            <a:extLst>
              <a:ext uri="{FF2B5EF4-FFF2-40B4-BE49-F238E27FC236}">
                <a16:creationId xmlns:a16="http://schemas.microsoft.com/office/drawing/2014/main" id="{769EED6A-105E-CC94-B80C-15C78A359F5F}"/>
              </a:ext>
            </a:extLst>
          </p:cNvPr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1632415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Shape 285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Shape 286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87" name="Shape 287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88" name="Shape 288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89" name="Shape 289"/>
          <p:cNvSpPr txBox="1"/>
          <p:nvPr/>
        </p:nvSpPr>
        <p:spPr>
          <a:xfrm>
            <a:off x="105900" y="1753425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/>
            <a:r>
              <a:rPr lang="pt-BR" sz="2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  <a:endParaRPr sz="200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291" name="Shape 291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92" name="Shape 292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93" name="Shape 293"/>
          <p:cNvSpPr txBox="1"/>
          <p:nvPr/>
        </p:nvSpPr>
        <p:spPr>
          <a:xfrm>
            <a:off x="3166200" y="665025"/>
            <a:ext cx="2834559" cy="41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Standardization</a:t>
            </a:r>
          </a:p>
          <a:p>
            <a:pPr algn="ctr"/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endParaRPr lang="pt-BR" sz="3000" dirty="0">
              <a:solidFill>
                <a:schemeClr val="accent1"/>
              </a:solidFill>
              <a:latin typeface="Fjalla One"/>
              <a:ea typeface="Fjalla One"/>
              <a:cs typeface="Fjalla One"/>
            </a:endParaRPr>
          </a:p>
          <a:p>
            <a:pPr algn="ctr"/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sectorial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markers</a:t>
            </a:r>
            <a:endParaRPr lang="pt-BR" sz="3000" dirty="0" err="1">
              <a:solidFill>
                <a:schemeClr val="accent1"/>
              </a:solidFill>
              <a:latin typeface="Fjalla One"/>
              <a:ea typeface="Fjalla One"/>
              <a:cs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endParaRPr sz="28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        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Establishes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manages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strategic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plans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standardization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sector.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Also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sets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publishes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price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quality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indicators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that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are benchmarks to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decision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making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94" name="Shape 294"/>
          <p:cNvSpPr txBox="1"/>
          <p:nvPr/>
        </p:nvSpPr>
        <p:spPr>
          <a:xfrm>
            <a:off x="6077750" y="665025"/>
            <a:ext cx="2660100" cy="380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</a:rPr>
              <a:t>Regulatory</a:t>
            </a:r>
            <a:r>
              <a:rPr lang="pt-BR" sz="3000" dirty="0">
                <a:solidFill>
                  <a:schemeClr val="accent1"/>
                </a:solidFill>
                <a:latin typeface="Fjalla One"/>
                <a:ea typeface="Fjalla One"/>
                <a:cs typeface="Fjalla One"/>
              </a:rPr>
              <a:t> </a:t>
            </a:r>
            <a:r>
              <a:rPr lang="pt-BR" sz="3000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</a:rPr>
              <a:t>tracking</a:t>
            </a:r>
          </a:p>
          <a:p>
            <a:pPr lvl="0" algn="ctr" rtl="0">
              <a:spcBef>
                <a:spcPts val="0"/>
              </a:spcBef>
              <a:buNone/>
            </a:pPr>
            <a:endParaRPr sz="12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lang="en-GB" sz="2000" dirty="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      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Monitors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participates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evolution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regulatory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topics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sector (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standarts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laws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regulation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ordinances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etc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) in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statewide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municipal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scopes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as a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way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guarantee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dissemination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information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easing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understanding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law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. 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95" name="Shape 295"/>
          <p:cNvSpPr/>
          <p:nvPr/>
        </p:nvSpPr>
        <p:spPr>
          <a:xfrm>
            <a:off x="6214512" y="2201218"/>
            <a:ext cx="82500" cy="82500"/>
          </a:xfrm>
          <a:prstGeom prst="ellipse">
            <a:avLst/>
          </a:prstGeom>
          <a:solidFill>
            <a:srgbClr val="03234F">
              <a:alpha val="803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/>
          <p:nvPr/>
        </p:nvSpPr>
        <p:spPr>
          <a:xfrm>
            <a:off x="3441650" y="2648250"/>
            <a:ext cx="82500" cy="82500"/>
          </a:xfrm>
          <a:prstGeom prst="ellipse">
            <a:avLst/>
          </a:prstGeom>
          <a:solidFill>
            <a:srgbClr val="03234F">
              <a:alpha val="803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 descr="litoral-eletricidade-Instalacao-eletrica-e-hidraulica-comercial3.jpg"/>
          <p:cNvPicPr preferRelativeResize="0"/>
          <p:nvPr/>
        </p:nvPicPr>
        <p:blipFill rotWithShape="1">
          <a:blip r:embed="rId3">
            <a:alphaModFix/>
          </a:blip>
          <a:srcRect l="2615" t="8459" r="3655" b="5222"/>
          <a:stretch/>
        </p:blipFill>
        <p:spPr>
          <a:xfrm rot="-5400000" flipH="1">
            <a:off x="-629699" y="1277049"/>
            <a:ext cx="4519699" cy="264824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/>
          <p:nvPr/>
        </p:nvSpPr>
        <p:spPr>
          <a:xfrm>
            <a:off x="306000" y="341325"/>
            <a:ext cx="2660100" cy="45198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67" name="Shape 67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" name="Shape 68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" name="Shape 69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" name="Shape 70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1" name="Shape 71"/>
          <p:cNvSpPr txBox="1"/>
          <p:nvPr/>
        </p:nvSpPr>
        <p:spPr>
          <a:xfrm>
            <a:off x="210770" y="2070248"/>
            <a:ext cx="3270922" cy="10593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5400" dirty="0">
                <a:solidFill>
                  <a:srgbClr val="FFFFFF"/>
                </a:solidFill>
                <a:latin typeface="Fjalla One"/>
                <a:ea typeface="Fjalla One"/>
                <a:cs typeface="Fjalla One"/>
              </a:rPr>
              <a:t>SUMMARY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3493515" y="682651"/>
            <a:ext cx="3189600" cy="302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About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ABRINSTAL</a:t>
            </a: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Timeline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Main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projects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Strategy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institutions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buClr>
                <a:schemeClr val="dk1"/>
              </a:buClr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highlights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Supporters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Why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?</a:t>
            </a:r>
          </a:p>
          <a:p>
            <a:pPr lvl="0">
              <a:spcBef>
                <a:spcPts val="0"/>
              </a:spcBef>
              <a:buNone/>
            </a:pPr>
            <a:endParaRPr dirty="0">
              <a:latin typeface="Fjalla One"/>
              <a:ea typeface="Fjalla One"/>
              <a:cs typeface="Fjalla One"/>
              <a:sym typeface="Fjalla On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1" name="Shape 23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32" name="Shape 23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33" name="Shape 23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34" name="Shape 234"/>
          <p:cNvSpPr txBox="1"/>
          <p:nvPr/>
        </p:nvSpPr>
        <p:spPr>
          <a:xfrm>
            <a:off x="105900" y="202425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42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STRATEGY</a:t>
            </a: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pt-BR" sz="18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sz="1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8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institutions</a:t>
            </a:r>
            <a:endParaRPr sz="200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236" name="Shape 23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37" name="Shape 23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38" name="Shape 238"/>
          <p:cNvSpPr txBox="1"/>
          <p:nvPr/>
        </p:nvSpPr>
        <p:spPr>
          <a:xfrm>
            <a:off x="3166200" y="555526"/>
            <a:ext cx="5886408" cy="393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&gt;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Institutional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relationships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chemeClr val="accent5">
                    <a:lumMod val="50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GOVERNMENT </a:t>
            </a:r>
            <a:r>
              <a:rPr lang="pt-BR" dirty="0" err="1">
                <a:solidFill>
                  <a:schemeClr val="accent5">
                    <a:lumMod val="50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groups</a:t>
            </a:r>
            <a:endParaRPr lang="pt-BR" dirty="0" err="1">
              <a:solidFill>
                <a:schemeClr val="accent5">
                  <a:lumMod val="50000"/>
                </a:schemeClr>
              </a:solidFill>
              <a:latin typeface="Fjalla One"/>
              <a:ea typeface="Fjalla One"/>
              <a:cs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lang="en-US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MME (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Ministry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Mines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Energy) – GT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Edifications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CGIEE (Energy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Efficiency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Index Management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Committee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)</a:t>
            </a: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ENBPar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– Procel Management – CT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Edifications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INMETRO –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Technical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Committee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certificate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products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systems,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people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PBE 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ABNT –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Study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Comissions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Shape 243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4" name="Shape 244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45" name="Shape 245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46" name="Shape 246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47" name="Shape 247"/>
          <p:cNvSpPr txBox="1"/>
          <p:nvPr/>
        </p:nvSpPr>
        <p:spPr>
          <a:xfrm>
            <a:off x="105900" y="202425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2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2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HIGHLIGHTS</a:t>
            </a:r>
          </a:p>
          <a:p>
            <a:pPr lvl="0" algn="ctr" rtl="0">
              <a:spcBef>
                <a:spcPts val="0"/>
              </a:spcBef>
              <a:buNone/>
            </a:pPr>
            <a:endParaRPr sz="200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249" name="Shape 249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50" name="Shape 250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51" name="Shape 251"/>
          <p:cNvSpPr txBox="1"/>
          <p:nvPr/>
        </p:nvSpPr>
        <p:spPr>
          <a:xfrm>
            <a:off x="3198790" y="511650"/>
            <a:ext cx="5708400" cy="302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Institutional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Relations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INTERNATIONAL </a:t>
            </a:r>
            <a:r>
              <a:rPr lang="pt-BR" dirty="0" err="1">
                <a:solidFill>
                  <a:schemeClr val="accent5">
                    <a:lumMod val="50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institutions</a:t>
            </a:r>
            <a:endParaRPr lang="pt-BR" dirty="0" err="1">
              <a:solidFill>
                <a:schemeClr val="accent5">
                  <a:lumMod val="50000"/>
                </a:schemeClr>
              </a:solidFill>
              <a:latin typeface="Fjalla One"/>
              <a:ea typeface="Fjalla One"/>
              <a:cs typeface="Fjalla One"/>
            </a:endParaRPr>
          </a:p>
          <a:p>
            <a:pPr lvl="0"/>
            <a:br>
              <a:rPr lang="pt-BR" dirty="0"/>
            </a:br>
            <a:endParaRPr dirty="0"/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IAPMO –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Plumbers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          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Mechanical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Officials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WPC – World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Plumbing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Council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NFPA –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Fire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Protection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Association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ISO –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Standardization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Organization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UNIDO – United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Nations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Industrial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Development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Organization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es-ES" dirty="0">
              <a:solidFill>
                <a:srgbClr val="03234F"/>
              </a:solidFill>
              <a:latin typeface="Fjalla One"/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r>
              <a:rPr lang="es-ES" dirty="0">
                <a:solidFill>
                  <a:srgbClr val="03234F"/>
                </a:solidFill>
                <a:latin typeface="Fjalla One"/>
              </a:rPr>
              <a:t>ASHRAE – American </a:t>
            </a:r>
            <a:r>
              <a:rPr lang="es-ES" dirty="0" err="1">
                <a:solidFill>
                  <a:srgbClr val="03234F"/>
                </a:solidFill>
                <a:latin typeface="Fjalla One"/>
              </a:rPr>
              <a:t>Society</a:t>
            </a:r>
            <a:r>
              <a:rPr lang="es-ES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es-ES" dirty="0" err="1">
                <a:solidFill>
                  <a:srgbClr val="03234F"/>
                </a:solidFill>
                <a:latin typeface="Fjalla One"/>
              </a:rPr>
              <a:t>of</a:t>
            </a:r>
            <a:r>
              <a:rPr lang="es-ES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es-ES" dirty="0" err="1">
                <a:solidFill>
                  <a:srgbClr val="03234F"/>
                </a:solidFill>
                <a:latin typeface="Fjalla One"/>
              </a:rPr>
              <a:t>Heating</a:t>
            </a:r>
            <a:r>
              <a:rPr lang="es-ES" dirty="0">
                <a:solidFill>
                  <a:srgbClr val="03234F"/>
                </a:solidFill>
                <a:latin typeface="Fjalla One"/>
              </a:rPr>
              <a:t>, </a:t>
            </a:r>
            <a:r>
              <a:rPr lang="es-ES" dirty="0" err="1">
                <a:solidFill>
                  <a:srgbClr val="03234F"/>
                </a:solidFill>
                <a:latin typeface="Fjalla One"/>
              </a:rPr>
              <a:t>Refrigerating</a:t>
            </a:r>
            <a:r>
              <a:rPr lang="es-ES" dirty="0">
                <a:solidFill>
                  <a:srgbClr val="03234F"/>
                </a:solidFill>
                <a:latin typeface="Fjalla One"/>
              </a:rPr>
              <a:t> and Air-</a:t>
            </a:r>
            <a:r>
              <a:rPr lang="es-ES" dirty="0" err="1">
                <a:solidFill>
                  <a:srgbClr val="03234F"/>
                </a:solidFill>
                <a:latin typeface="Fjalla One"/>
              </a:rPr>
              <a:t>Conditioning</a:t>
            </a:r>
            <a:r>
              <a:rPr lang="es-ES" dirty="0">
                <a:solidFill>
                  <a:srgbClr val="03234F"/>
                </a:solidFill>
                <a:latin typeface="Fjalla One"/>
              </a:rPr>
              <a:t> </a:t>
            </a:r>
            <a:r>
              <a:rPr lang="es-ES" dirty="0" err="1">
                <a:solidFill>
                  <a:srgbClr val="03234F"/>
                </a:solidFill>
                <a:latin typeface="Fjalla One"/>
              </a:rPr>
              <a:t>Engeineers</a:t>
            </a:r>
            <a:endParaRPr lang="es-ES" dirty="0">
              <a:solidFill>
                <a:srgbClr val="03234F"/>
              </a:solidFill>
              <a:latin typeface="Fjalla One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228600"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Shape 200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Shape 201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02" name="Shape 202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03" name="Shape 203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04" name="Shape 204"/>
          <p:cNvSpPr txBox="1"/>
          <p:nvPr/>
        </p:nvSpPr>
        <p:spPr>
          <a:xfrm>
            <a:off x="105900" y="168290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OUR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40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PARTNERS</a:t>
            </a:r>
          </a:p>
        </p:txBody>
      </p:sp>
      <p:cxnSp>
        <p:nvCxnSpPr>
          <p:cNvPr id="206" name="Shape 206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07" name="Shape 207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08" name="Shape 208"/>
          <p:cNvSpPr txBox="1"/>
          <p:nvPr/>
        </p:nvSpPr>
        <p:spPr>
          <a:xfrm>
            <a:off x="3256520" y="611100"/>
            <a:ext cx="5437800" cy="3627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&gt;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count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associates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supporters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which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are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strategic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segment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:</a:t>
            </a:r>
          </a:p>
          <a:p>
            <a:pPr lvl="0"/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marL="914400" lvl="0" indent="-228600" rtl="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ABRASIP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9144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IEE/USP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9144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Secovi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9144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Sindinstalação</a:t>
            </a:r>
          </a:p>
          <a:p>
            <a:pPr marL="9144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9144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SindusCon-SP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9144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 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representative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914400" indent="-228600"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Designers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</a:rPr>
              <a:t>representative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AC7BBB-A107-F4A6-82B6-E8E9B08BB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52" y="2388027"/>
            <a:ext cx="582767" cy="2493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66171B0-EFE4-6113-EB55-3CFCEBE0F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547" y="2534887"/>
            <a:ext cx="634024" cy="34519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4E01969-0069-2043-80C3-BF8495DBF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8600" y="1549514"/>
            <a:ext cx="784073" cy="33566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66DDC1F-984A-77FF-2B16-B4316FCF5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7152" y="2056597"/>
            <a:ext cx="735369" cy="285362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CB1ACFA-1CFC-57B0-20D4-502CD3C74BA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395" t="13346" r="11133" b="16590"/>
          <a:stretch/>
        </p:blipFill>
        <p:spPr>
          <a:xfrm>
            <a:off x="1624097" y="2364708"/>
            <a:ext cx="480380" cy="403518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42719E81-CD87-913A-B6C2-D26FC4F6D7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137" y="1037106"/>
            <a:ext cx="732793" cy="177863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DC4D824-3092-373A-93E3-7C6A6FC8B1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2209" y="2027621"/>
            <a:ext cx="701516" cy="298533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E0313D3-5328-8089-0FC3-309782E997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3963" y="2128266"/>
            <a:ext cx="714512" cy="153774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E004507F-9834-A297-6228-F7D7C7D5F3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868" y="1733558"/>
            <a:ext cx="755009" cy="217965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49A0DACB-845C-4ED4-0AF7-6B2D2993C4B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75640" t="79384" r="10703" b="10801"/>
          <a:stretch/>
        </p:blipFill>
        <p:spPr>
          <a:xfrm>
            <a:off x="3040873" y="1360588"/>
            <a:ext cx="596408" cy="486489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E9C16CA-2149-C61B-1940-F05487C988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78115" y="966178"/>
            <a:ext cx="541601" cy="342193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A357FACC-A668-AF97-FFF6-3C4736E82E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06687" y="2482724"/>
            <a:ext cx="913326" cy="277651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85FFAB19-7FC2-79E6-D819-2AFE9327C4C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0548" t="23958" r="78031" b="69553"/>
          <a:stretch/>
        </p:blipFill>
        <p:spPr>
          <a:xfrm>
            <a:off x="719214" y="1382892"/>
            <a:ext cx="650705" cy="196409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0E100937-0EAC-AEB1-1CD5-83554F375E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77665" y="1438956"/>
            <a:ext cx="494661" cy="369839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70455C13-4776-51E5-0FF3-6DC30E8720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49074" y="2821543"/>
            <a:ext cx="427813" cy="478528"/>
          </a:xfrm>
          <a:prstGeom prst="rect">
            <a:avLst/>
          </a:prstGeom>
        </p:spPr>
      </p:pic>
      <p:pic>
        <p:nvPicPr>
          <p:cNvPr id="1024" name="Imagem 1023">
            <a:extLst>
              <a:ext uri="{FF2B5EF4-FFF2-40B4-BE49-F238E27FC236}">
                <a16:creationId xmlns:a16="http://schemas.microsoft.com/office/drawing/2014/main" id="{1E896FDB-5321-AC3C-1D1B-A738452D8A3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82968" y="1574775"/>
            <a:ext cx="547100" cy="273551"/>
          </a:xfrm>
          <a:prstGeom prst="rect">
            <a:avLst/>
          </a:prstGeom>
        </p:spPr>
      </p:pic>
      <p:pic>
        <p:nvPicPr>
          <p:cNvPr id="1028" name="Imagem 1027">
            <a:extLst>
              <a:ext uri="{FF2B5EF4-FFF2-40B4-BE49-F238E27FC236}">
                <a16:creationId xmlns:a16="http://schemas.microsoft.com/office/drawing/2014/main" id="{44F5CAEA-8A82-EADC-2DA6-25851FCDE61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3833" y="3962733"/>
            <a:ext cx="909740" cy="22440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69D493F-875C-ADEF-5BB2-7527B0020E3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92814" y="2423611"/>
            <a:ext cx="292731" cy="47852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AEF3452B-58DA-30D7-B5C1-EBEFD03E09C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79363" y="909342"/>
            <a:ext cx="548549" cy="548549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E48B4E5A-1147-3055-36A7-B063DB7F2D29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13710" t="41659" r="9604" b="20371"/>
          <a:stretch>
            <a:fillRect/>
          </a:stretch>
        </p:blipFill>
        <p:spPr>
          <a:xfrm>
            <a:off x="745879" y="4373026"/>
            <a:ext cx="806557" cy="282543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360CF794-6B7A-0A81-820A-11AEAC0DBA43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27951" t="44071" r="5901" b="32212"/>
          <a:stretch/>
        </p:blipFill>
        <p:spPr>
          <a:xfrm>
            <a:off x="717224" y="2815008"/>
            <a:ext cx="668112" cy="127259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00B1DA47-842B-E12E-1A03-D68CDADC5CE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69307" y="2046142"/>
            <a:ext cx="634023" cy="292971"/>
          </a:xfrm>
          <a:prstGeom prst="rect">
            <a:avLst/>
          </a:prstGeom>
        </p:spPr>
      </p:pic>
      <p:pic>
        <p:nvPicPr>
          <p:cNvPr id="1031" name="Imagem 1030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8055D188-4EB0-D191-FE9C-1021C10A754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607663" y="904081"/>
            <a:ext cx="685010" cy="484467"/>
          </a:xfrm>
          <a:prstGeom prst="rect">
            <a:avLst/>
          </a:prstGeom>
        </p:spPr>
      </p:pic>
      <p:pic>
        <p:nvPicPr>
          <p:cNvPr id="1033" name="Imagem 103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AFC2DDB-8785-67A2-284D-E63F1815D67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98714" y="1360588"/>
            <a:ext cx="599336" cy="549137"/>
          </a:xfrm>
          <a:prstGeom prst="rect">
            <a:avLst/>
          </a:prstGeom>
        </p:spPr>
      </p:pic>
      <p:pic>
        <p:nvPicPr>
          <p:cNvPr id="1035" name="Imagem 103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D2C1229E-8EB7-A554-72CB-80D64CFED6D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39952" y="939471"/>
            <a:ext cx="373120" cy="42279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A700B1C-CA94-268C-BBB6-6A1CDA1DB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47" y="903646"/>
            <a:ext cx="641272" cy="274346"/>
          </a:xfrm>
          <a:prstGeom prst="rect">
            <a:avLst/>
          </a:prstGeom>
        </p:spPr>
      </p:pic>
      <p:pic>
        <p:nvPicPr>
          <p:cNvPr id="21" name="Picture 2" descr="Aquecedor a Gás Rinnai: Tudo que você precisa saber sobre a marca">
            <a:extLst>
              <a:ext uri="{FF2B5EF4-FFF2-40B4-BE49-F238E27FC236}">
                <a16:creationId xmlns:a16="http://schemas.microsoft.com/office/drawing/2014/main" id="{ED0FAC31-1F85-B1FE-CA86-A3DA43C67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642" y="1012378"/>
            <a:ext cx="541416" cy="29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0A5F5002-B62B-A322-7D66-8FB3E241A8A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176032" y="912900"/>
            <a:ext cx="468713" cy="530183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6BD9AFF4-D058-B58F-04BE-B37FBDCEF69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453971" y="1641651"/>
            <a:ext cx="617537" cy="184073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FB6ED18C-827C-FE0F-D103-F7595254C77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28647" y="2097402"/>
            <a:ext cx="735368" cy="14475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481560F-2CA4-F3F7-B8E8-7CE293673D8B}"/>
              </a:ext>
            </a:extLst>
          </p:cNvPr>
          <p:cNvSpPr txBox="1"/>
          <p:nvPr/>
        </p:nvSpPr>
        <p:spPr>
          <a:xfrm>
            <a:off x="1925533" y="146099"/>
            <a:ext cx="4538557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50" b="1" dirty="0">
                <a:solidFill>
                  <a:srgbClr val="10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 SUPPORTERS</a:t>
            </a:r>
          </a:p>
        </p:txBody>
      </p:sp>
      <p:pic>
        <p:nvPicPr>
          <p:cNvPr id="12" name="Imagem 11" descr="Desenho de cachorro com a língua de fora&#10;&#10;O conteúdo gerado por IA pode estar incorreto.">
            <a:extLst>
              <a:ext uri="{FF2B5EF4-FFF2-40B4-BE49-F238E27FC236}">
                <a16:creationId xmlns:a16="http://schemas.microsoft.com/office/drawing/2014/main" id="{948C0157-C351-F51D-78BF-4A20D86CB89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04127" y="3468928"/>
            <a:ext cx="812107" cy="21428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920B4BA-1E81-4B6F-AFEC-BBEDCE66D9E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74943" y="3162629"/>
            <a:ext cx="642844" cy="21428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C82D416-7FC4-3999-FCF5-E06A3A6EF3B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762023" y="2462810"/>
            <a:ext cx="814551" cy="43985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2A2959E-BD3C-1180-0D7A-D88DE6A630F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0290" y="2832597"/>
            <a:ext cx="920477" cy="497058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29CB36F2-02AD-E3E3-7136-390BF917961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666501" y="3041717"/>
            <a:ext cx="408427" cy="44197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1F3D15EF-409B-00C1-9727-7A303DDE2E25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871489" y="3520202"/>
            <a:ext cx="604454" cy="26596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CE776098-1553-9B97-802B-7AF1F6A4B3D1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 l="16216" t="27225" r="17544" b="25447"/>
          <a:stretch>
            <a:fillRect/>
          </a:stretch>
        </p:blipFill>
        <p:spPr>
          <a:xfrm>
            <a:off x="1656984" y="4198069"/>
            <a:ext cx="991216" cy="443186"/>
          </a:xfrm>
          <a:prstGeom prst="rect">
            <a:avLst/>
          </a:prstGeom>
        </p:spPr>
      </p:pic>
      <p:pic>
        <p:nvPicPr>
          <p:cNvPr id="27" name="Imagem 26" descr="Interface gráfica do usuário, Aplicativo, Word&#10;&#10;O conteúdo gerado por IA pode estar incorreto.">
            <a:extLst>
              <a:ext uri="{FF2B5EF4-FFF2-40B4-BE49-F238E27FC236}">
                <a16:creationId xmlns:a16="http://schemas.microsoft.com/office/drawing/2014/main" id="{46F813A7-AB7F-580B-4DB7-C28AC776FA24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 l="45561" t="29624" r="27740" b="18067"/>
          <a:stretch>
            <a:fillRect/>
          </a:stretch>
        </p:blipFill>
        <p:spPr>
          <a:xfrm>
            <a:off x="2847824" y="4335818"/>
            <a:ext cx="553445" cy="576049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36E5116C-4C90-548A-F4EE-A6B49293D6FA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051918" y="2076321"/>
            <a:ext cx="734529" cy="524579"/>
          </a:xfrm>
          <a:prstGeom prst="rect">
            <a:avLst/>
          </a:prstGeom>
        </p:spPr>
      </p:pic>
      <p:pic>
        <p:nvPicPr>
          <p:cNvPr id="43" name="Imagem 42" descr="Ícone&#10;&#10;O conteúdo gerado por IA pode estar incorreto.">
            <a:extLst>
              <a:ext uri="{FF2B5EF4-FFF2-40B4-BE49-F238E27FC236}">
                <a16:creationId xmlns:a16="http://schemas.microsoft.com/office/drawing/2014/main" id="{990F3527-1537-5BC3-7A2A-902C15B655DF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326511" y="3002726"/>
            <a:ext cx="591776" cy="394652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ED6D2E2C-1566-AAC6-61A4-F9706110AF0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721078" y="3356940"/>
            <a:ext cx="903145" cy="263603"/>
          </a:xfrm>
          <a:prstGeom prst="rect">
            <a:avLst/>
          </a:prstGeom>
        </p:spPr>
      </p:pic>
      <p:pic>
        <p:nvPicPr>
          <p:cNvPr id="39" name="Imagem 38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B91D6EDB-31AB-190D-0740-AA1CF4DED00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36382" y="3483687"/>
            <a:ext cx="942408" cy="340314"/>
          </a:xfrm>
          <a:prstGeom prst="rect">
            <a:avLst/>
          </a:prstGeom>
        </p:spPr>
      </p:pic>
      <p:pic>
        <p:nvPicPr>
          <p:cNvPr id="1027" name="Imagem 1026">
            <a:extLst>
              <a:ext uri="{FF2B5EF4-FFF2-40B4-BE49-F238E27FC236}">
                <a16:creationId xmlns:a16="http://schemas.microsoft.com/office/drawing/2014/main" id="{7C0A4BBA-0ABF-0C6B-40B6-D428D5188B96}"/>
              </a:ext>
            </a:extLst>
          </p:cNvPr>
          <p:cNvPicPr>
            <a:picLocks noChangeAspect="1"/>
          </p:cNvPicPr>
          <p:nvPr/>
        </p:nvPicPr>
        <p:blipFill rotWithShape="1">
          <a:blip r:embed="rId44"/>
          <a:srcRect l="30590" t="41532" r="8263" b="30658"/>
          <a:stretch/>
        </p:blipFill>
        <p:spPr>
          <a:xfrm>
            <a:off x="1736622" y="4683531"/>
            <a:ext cx="834070" cy="201527"/>
          </a:xfrm>
          <a:prstGeom prst="rect">
            <a:avLst/>
          </a:prstGeom>
        </p:spPr>
      </p:pic>
      <p:pic>
        <p:nvPicPr>
          <p:cNvPr id="1025" name="Imagem 1024">
            <a:extLst>
              <a:ext uri="{FF2B5EF4-FFF2-40B4-BE49-F238E27FC236}">
                <a16:creationId xmlns:a16="http://schemas.microsoft.com/office/drawing/2014/main" id="{91E27FF7-F6B4-C5BF-0EC7-9A164B8CDC53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4273351" y="2013982"/>
            <a:ext cx="737333" cy="310666"/>
          </a:xfrm>
          <a:prstGeom prst="rect">
            <a:avLst/>
          </a:prstGeom>
        </p:spPr>
      </p:pic>
      <p:pic>
        <p:nvPicPr>
          <p:cNvPr id="1029" name="Imagem 1028">
            <a:extLst>
              <a:ext uri="{FF2B5EF4-FFF2-40B4-BE49-F238E27FC236}">
                <a16:creationId xmlns:a16="http://schemas.microsoft.com/office/drawing/2014/main" id="{7DB4B709-0E81-4424-F10E-1C652F939F58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813950" y="3852184"/>
            <a:ext cx="834965" cy="283517"/>
          </a:xfrm>
          <a:prstGeom prst="rect">
            <a:avLst/>
          </a:prstGeom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C0109681-D64F-5D58-2318-4E3F534E3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43" b="79774"/>
          <a:stretch>
            <a:fillRect/>
          </a:stretch>
        </p:blipFill>
        <p:spPr bwMode="auto">
          <a:xfrm>
            <a:off x="5206951" y="3266281"/>
            <a:ext cx="865350" cy="3946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4" name="Picture 6">
            <a:extLst>
              <a:ext uri="{FF2B5EF4-FFF2-40B4-BE49-F238E27FC236}">
                <a16:creationId xmlns:a16="http://schemas.microsoft.com/office/drawing/2014/main" id="{8BE8FD0F-6AAB-CDAE-80F4-38574E49C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82025" r="14882" b="-768"/>
          <a:stretch>
            <a:fillRect/>
          </a:stretch>
        </p:blipFill>
        <p:spPr bwMode="auto">
          <a:xfrm>
            <a:off x="6176032" y="1592375"/>
            <a:ext cx="671294" cy="350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385D5B8B-FDA0-A1C4-E03D-8FD9ED3F7EDD}"/>
              </a:ext>
            </a:extLst>
          </p:cNvPr>
          <p:cNvPicPr/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211" y="3806201"/>
            <a:ext cx="1108715" cy="221981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384F629E-D627-AC9F-60DA-A48708862213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3722421" y="4055734"/>
            <a:ext cx="903145" cy="213471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CB87130C-858D-9FE6-F5F5-9CEBEC70268C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689946" y="3695259"/>
            <a:ext cx="359687" cy="228892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F2D7F3DF-FCDE-B781-BD72-4FF29EEACC90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736430" y="3791268"/>
            <a:ext cx="850985" cy="243950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E6FEFF14-C4DF-3E79-3E0C-C7224E4B6B44}"/>
              </a:ext>
            </a:extLst>
          </p:cNvPr>
          <p:cNvPicPr>
            <a:picLocks noChangeAspect="1"/>
          </p:cNvPicPr>
          <p:nvPr/>
        </p:nvPicPr>
        <p:blipFill rotWithShape="1">
          <a:blip r:embed="rId52"/>
          <a:srcRect l="12647" t="36000" r="12648" b="21699"/>
          <a:stretch/>
        </p:blipFill>
        <p:spPr>
          <a:xfrm>
            <a:off x="4968165" y="4162469"/>
            <a:ext cx="649015" cy="377121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D95EBF8E-607D-E44B-1F2F-AF3C4A041AD6}"/>
              </a:ext>
            </a:extLst>
          </p:cNvPr>
          <p:cNvPicPr>
            <a:picLocks noChangeAspect="1"/>
          </p:cNvPicPr>
          <p:nvPr/>
        </p:nvPicPr>
        <p:blipFill rotWithShape="1">
          <a:blip r:embed="rId53"/>
          <a:srcRect l="35166" t="44030" r="17046" b="33124"/>
          <a:stretch/>
        </p:blipFill>
        <p:spPr>
          <a:xfrm>
            <a:off x="3682225" y="4426286"/>
            <a:ext cx="1106546" cy="281026"/>
          </a:xfrm>
          <a:prstGeom prst="rect">
            <a:avLst/>
          </a:prstGeom>
        </p:spPr>
      </p:pic>
      <p:pic>
        <p:nvPicPr>
          <p:cNvPr id="1026" name="Imagem 1025">
            <a:extLst>
              <a:ext uri="{FF2B5EF4-FFF2-40B4-BE49-F238E27FC236}">
                <a16:creationId xmlns:a16="http://schemas.microsoft.com/office/drawing/2014/main" id="{663D8EC0-F54D-822A-744B-0DED3ADA683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343481" y="3258645"/>
            <a:ext cx="1168323" cy="221981"/>
          </a:xfrm>
          <a:prstGeom prst="rect">
            <a:avLst/>
          </a:prstGeom>
        </p:spPr>
      </p:pic>
      <p:pic>
        <p:nvPicPr>
          <p:cNvPr id="1032" name="Imagem 1031">
            <a:extLst>
              <a:ext uri="{FF2B5EF4-FFF2-40B4-BE49-F238E27FC236}">
                <a16:creationId xmlns:a16="http://schemas.microsoft.com/office/drawing/2014/main" id="{F1E3E926-275A-043E-7A8D-CC55F6A87E4A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5841711" y="4373027"/>
            <a:ext cx="1180724" cy="195484"/>
          </a:xfrm>
          <a:prstGeom prst="rect">
            <a:avLst/>
          </a:prstGeom>
        </p:spPr>
      </p:pic>
      <p:pic>
        <p:nvPicPr>
          <p:cNvPr id="1036" name="Imagem 1035">
            <a:extLst>
              <a:ext uri="{FF2B5EF4-FFF2-40B4-BE49-F238E27FC236}">
                <a16:creationId xmlns:a16="http://schemas.microsoft.com/office/drawing/2014/main" id="{4E4862C6-5F0B-E68F-534C-B1A5F8A57C46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831699" y="2755779"/>
            <a:ext cx="861621" cy="264045"/>
          </a:xfrm>
          <a:prstGeom prst="rect">
            <a:avLst/>
          </a:prstGeom>
        </p:spPr>
      </p:pic>
      <p:pic>
        <p:nvPicPr>
          <p:cNvPr id="1037" name="Imagem 1036">
            <a:extLst>
              <a:ext uri="{FF2B5EF4-FFF2-40B4-BE49-F238E27FC236}">
                <a16:creationId xmlns:a16="http://schemas.microsoft.com/office/drawing/2014/main" id="{5FBD6803-5189-6D70-223A-B7D2EEEF90BE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5059869" y="2872671"/>
            <a:ext cx="516705" cy="260110"/>
          </a:xfrm>
          <a:prstGeom prst="rect">
            <a:avLst/>
          </a:prstGeom>
        </p:spPr>
      </p:pic>
      <p:pic>
        <p:nvPicPr>
          <p:cNvPr id="1038" name="Imagem 1037">
            <a:extLst>
              <a:ext uri="{FF2B5EF4-FFF2-40B4-BE49-F238E27FC236}">
                <a16:creationId xmlns:a16="http://schemas.microsoft.com/office/drawing/2014/main" id="{CEBE24CC-92C6-DF0F-4C0F-A00176FEAE69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6570954" y="3824001"/>
            <a:ext cx="1045099" cy="254399"/>
          </a:xfrm>
          <a:prstGeom prst="rect">
            <a:avLst/>
          </a:prstGeom>
        </p:spPr>
      </p:pic>
      <p:pic>
        <p:nvPicPr>
          <p:cNvPr id="1039" name="Imagem 1038">
            <a:extLst>
              <a:ext uri="{FF2B5EF4-FFF2-40B4-BE49-F238E27FC236}">
                <a16:creationId xmlns:a16="http://schemas.microsoft.com/office/drawing/2014/main" id="{BD76365B-69EF-87E0-96C1-BDEEC19CAE21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5858569" y="2762484"/>
            <a:ext cx="843995" cy="316499"/>
          </a:xfrm>
          <a:prstGeom prst="rect">
            <a:avLst/>
          </a:prstGeom>
        </p:spPr>
      </p:pic>
      <p:pic>
        <p:nvPicPr>
          <p:cNvPr id="1040" name="Imagem 1039">
            <a:extLst>
              <a:ext uri="{FF2B5EF4-FFF2-40B4-BE49-F238E27FC236}">
                <a16:creationId xmlns:a16="http://schemas.microsoft.com/office/drawing/2014/main" id="{7CA0FE75-F8BA-F5F5-1794-1AC2F9A9C7CE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942145" y="966178"/>
            <a:ext cx="751175" cy="489897"/>
          </a:xfrm>
          <a:prstGeom prst="rect">
            <a:avLst/>
          </a:prstGeom>
        </p:spPr>
      </p:pic>
      <p:pic>
        <p:nvPicPr>
          <p:cNvPr id="1041" name="Imagem 1040">
            <a:extLst>
              <a:ext uri="{FF2B5EF4-FFF2-40B4-BE49-F238E27FC236}">
                <a16:creationId xmlns:a16="http://schemas.microsoft.com/office/drawing/2014/main" id="{E0332032-F48A-DA44-AE91-DD7013CE6FF9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964480" y="2138247"/>
            <a:ext cx="596060" cy="377990"/>
          </a:xfrm>
          <a:prstGeom prst="rect">
            <a:avLst/>
          </a:prstGeom>
        </p:spPr>
      </p:pic>
      <p:pic>
        <p:nvPicPr>
          <p:cNvPr id="1042" name="Imagem 1041">
            <a:extLst>
              <a:ext uri="{FF2B5EF4-FFF2-40B4-BE49-F238E27FC236}">
                <a16:creationId xmlns:a16="http://schemas.microsoft.com/office/drawing/2014/main" id="{D6DBB62E-4EE7-F9B4-6D38-B6FC5EF02A4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4673203" y="4790206"/>
            <a:ext cx="927864" cy="219314"/>
          </a:xfrm>
          <a:prstGeom prst="rect">
            <a:avLst/>
          </a:prstGeom>
        </p:spPr>
      </p:pic>
      <p:pic>
        <p:nvPicPr>
          <p:cNvPr id="1043" name="Imagem 1042">
            <a:extLst>
              <a:ext uri="{FF2B5EF4-FFF2-40B4-BE49-F238E27FC236}">
                <a16:creationId xmlns:a16="http://schemas.microsoft.com/office/drawing/2014/main" id="{3C07FA72-CD97-2988-2CEB-02C956E5E5C9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7034932" y="1662587"/>
            <a:ext cx="862787" cy="280028"/>
          </a:xfrm>
          <a:prstGeom prst="rect">
            <a:avLst/>
          </a:prstGeom>
        </p:spPr>
      </p:pic>
      <p:pic>
        <p:nvPicPr>
          <p:cNvPr id="1044" name="Imagem 1043">
            <a:extLst>
              <a:ext uri="{FF2B5EF4-FFF2-40B4-BE49-F238E27FC236}">
                <a16:creationId xmlns:a16="http://schemas.microsoft.com/office/drawing/2014/main" id="{F52D027B-5939-6E24-DEAA-DFBFCB3B495B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051918" y="4667583"/>
            <a:ext cx="881447" cy="30321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Shape 340" descr="Sem-Título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Shape 341"/>
          <p:cNvSpPr/>
          <p:nvPr/>
        </p:nvSpPr>
        <p:spPr>
          <a:xfrm>
            <a:off x="1200" y="17550"/>
            <a:ext cx="9144000" cy="51435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342" name="Shape 342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43" name="Shape 343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FFFFFF">
              <a:alpha val="7192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44" name="Shape 344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45" name="Shape 345"/>
          <p:cNvSpPr txBox="1"/>
          <p:nvPr/>
        </p:nvSpPr>
        <p:spPr>
          <a:xfrm>
            <a:off x="152744" y="1439310"/>
            <a:ext cx="2966612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pt-BR" sz="450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WHY BECOME A PARTNER?</a:t>
            </a:r>
            <a:endParaRPr lang="pt-BR" sz="4500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</p:txBody>
      </p:sp>
      <p:cxnSp>
        <p:nvCxnSpPr>
          <p:cNvPr id="347" name="Shape 347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48" name="Shape 348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49" name="Shape 349"/>
          <p:cNvSpPr txBox="1"/>
          <p:nvPr/>
        </p:nvSpPr>
        <p:spPr>
          <a:xfrm>
            <a:off x="3260350" y="600275"/>
            <a:ext cx="5696700" cy="417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face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challenges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construction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a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sustainable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infrastructure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that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provides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well-being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security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consumer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Society,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observing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precepts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ethics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relationships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complying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technical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corporate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management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regulations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related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sector. 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Potential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gains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indentified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each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category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: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Designer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More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recognition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by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engagement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more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trustworthy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projects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Installers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More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trust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from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client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services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that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will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be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provided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offered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resulting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increased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sales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more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function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sectoral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qualification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Specialized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labor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employability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possibility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a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bigger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function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you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qualification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FontTx/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F27F40-B971-2BF9-767A-3786A640A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853" y="4320041"/>
            <a:ext cx="1058147" cy="61266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Shape 354" descr="Sem-Título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Shape 355"/>
          <p:cNvSpPr/>
          <p:nvPr/>
        </p:nvSpPr>
        <p:spPr>
          <a:xfrm>
            <a:off x="1200" y="17550"/>
            <a:ext cx="9144000" cy="51435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356" name="Shape 356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57" name="Shape 357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FFFFFF">
              <a:alpha val="7192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58" name="Shape 358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59" name="Shape 359"/>
          <p:cNvSpPr txBox="1"/>
          <p:nvPr/>
        </p:nvSpPr>
        <p:spPr>
          <a:xfrm>
            <a:off x="143375" y="1439310"/>
            <a:ext cx="2975981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pt-BR" sz="450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WHY BECOME A PARTNER?</a:t>
            </a:r>
            <a:endParaRPr lang="pt-BR" dirty="0"/>
          </a:p>
        </p:txBody>
      </p:sp>
      <p:cxnSp>
        <p:nvCxnSpPr>
          <p:cNvPr id="361" name="Shape 361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2" name="Shape 362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63" name="Shape 363"/>
          <p:cNvSpPr txBox="1"/>
          <p:nvPr/>
        </p:nvSpPr>
        <p:spPr>
          <a:xfrm>
            <a:off x="3225050" y="788650"/>
            <a:ext cx="5696700" cy="417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manufacturers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comsumption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resulting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from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demand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for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services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adaptation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moralization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arising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from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demand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quality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products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</a:p>
          <a:p>
            <a:pPr lvl="0">
              <a:spcBef>
                <a:spcPts val="0"/>
              </a:spcBef>
              <a:buNone/>
            </a:pPr>
            <a:endParaRPr lang="pt-BR" dirty="0">
              <a:solidFill>
                <a:srgbClr val="FFFFFF"/>
              </a:solidFill>
              <a:latin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Constructors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Developer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–Security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guarantee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offered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client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regarding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his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work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offers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client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guarantee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Insurance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Companies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compensations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paid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accidents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their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victims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reduction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insurance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premiums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due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guarantee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quality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Utility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Companies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 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Guarantee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offering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security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guarantee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no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rework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When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connecting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client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consumer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safety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risks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increases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efficiency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use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services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payment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compensation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users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emergency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assistance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5113EDD-8D54-74CC-F658-45B4DB18E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853" y="4320041"/>
            <a:ext cx="1058147" cy="61266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Shape 368" descr="Sem-Título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Shape 369"/>
          <p:cNvSpPr/>
          <p:nvPr/>
        </p:nvSpPr>
        <p:spPr>
          <a:xfrm>
            <a:off x="1200" y="17550"/>
            <a:ext cx="9144000" cy="51435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370" name="Shape 370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71" name="Shape 371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FFFFFF">
              <a:alpha val="7192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72" name="Shape 372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73" name="Shape 373"/>
          <p:cNvSpPr txBox="1"/>
          <p:nvPr/>
        </p:nvSpPr>
        <p:spPr>
          <a:xfrm>
            <a:off x="143375" y="1439310"/>
            <a:ext cx="2975981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pt-BR" sz="450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WHY BECOME A PARTNER?</a:t>
            </a:r>
            <a:endParaRPr lang="pt-BR" dirty="0"/>
          </a:p>
        </p:txBody>
      </p:sp>
      <p:cxnSp>
        <p:nvCxnSpPr>
          <p:cNvPr id="375" name="Shape 375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6" name="Shape 376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77" name="Shape 377"/>
          <p:cNvSpPr txBox="1"/>
          <p:nvPr/>
        </p:nvSpPr>
        <p:spPr>
          <a:xfrm>
            <a:off x="3225050" y="788650"/>
            <a:ext cx="5824800" cy="417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Regulatory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Agencies 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Standardization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criteria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products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public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agencies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services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/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Class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Associations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Better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representation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interest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associates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Bank (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financing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)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Optimization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invested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capital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by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reduction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risks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City Hall 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Safety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citizen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instruments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demand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safe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decrease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security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risks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community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buClr>
                <a:srgbClr val="FFFFFF"/>
              </a:buClr>
              <a:buFont typeface="Fjalla One"/>
              <a:buChar char="●"/>
            </a:pP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Conformity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 Assessment Agencies 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– New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niche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opportunities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more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participation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due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demand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society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for more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reliable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trustworthy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projects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E60411-6E35-D752-CCE6-8E16DB1D1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853" y="4320041"/>
            <a:ext cx="1058147" cy="61266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Shape 382" descr="projeto.jpg"/>
          <p:cNvPicPr preferRelativeResize="0"/>
          <p:nvPr/>
        </p:nvPicPr>
        <p:blipFill rotWithShape="1">
          <a:blip r:embed="rId3">
            <a:alphaModFix/>
          </a:blip>
          <a:srcRect t="4809" b="10069"/>
          <a:stretch/>
        </p:blipFill>
        <p:spPr>
          <a:xfrm>
            <a:off x="0" y="0"/>
            <a:ext cx="9171574" cy="51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Shape 383" descr="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8"/>
            <a:ext cx="91715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Shape 384"/>
          <p:cNvSpPr/>
          <p:nvPr/>
        </p:nvSpPr>
        <p:spPr>
          <a:xfrm>
            <a:off x="3260300" y="642924"/>
            <a:ext cx="2895300" cy="5772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385" name="Shape 385"/>
          <p:cNvSpPr txBox="1"/>
          <p:nvPr/>
        </p:nvSpPr>
        <p:spPr>
          <a:xfrm>
            <a:off x="3873126" y="642924"/>
            <a:ext cx="2627700" cy="57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7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Thank</a:t>
            </a:r>
            <a:r>
              <a:rPr lang="pt-BR" sz="27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27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you</a:t>
            </a:r>
            <a:endParaRPr/>
          </a:p>
        </p:txBody>
      </p:sp>
      <p:sp>
        <p:nvSpPr>
          <p:cNvPr id="386" name="Shape 386"/>
          <p:cNvSpPr txBox="1"/>
          <p:nvPr/>
        </p:nvSpPr>
        <p:spPr>
          <a:xfrm>
            <a:off x="3214678" y="1291734"/>
            <a:ext cx="2895300" cy="2565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Alberto Fossa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Executive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director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Abrinstal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diretoria@abrinstal.org.br </a:t>
            </a:r>
          </a:p>
          <a:p>
            <a:pPr lvl="0" algn="ctr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Visit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us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: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sz="200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www.abrinstal.org.br</a:t>
            </a:r>
          </a:p>
          <a:p>
            <a:pPr lvl="0" algn="r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	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                         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Follow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us:</a:t>
            </a: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3" name="Imagem 2" descr="Captura de Tela (955).png">
            <a:hlinkClick r:id="rId5"/>
            <a:extLst>
              <a:ext uri="{FF2B5EF4-FFF2-40B4-BE49-F238E27FC236}">
                <a16:creationId xmlns:a16="http://schemas.microsoft.com/office/drawing/2014/main" id="{70520372-9458-43D2-0895-F87CAAC31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6745" y="4213748"/>
            <a:ext cx="625592" cy="362599"/>
          </a:xfrm>
          <a:prstGeom prst="rect">
            <a:avLst/>
          </a:prstGeom>
        </p:spPr>
      </p:pic>
      <p:pic>
        <p:nvPicPr>
          <p:cNvPr id="4" name="Imagem 3" descr="Captura de Tela (956).png">
            <a:hlinkClick r:id="rId7"/>
            <a:extLst>
              <a:ext uri="{FF2B5EF4-FFF2-40B4-BE49-F238E27FC236}">
                <a16:creationId xmlns:a16="http://schemas.microsoft.com/office/drawing/2014/main" id="{4E0AAA74-A9FD-2519-2B94-AF088398B3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1487" y="4175125"/>
            <a:ext cx="571504" cy="439843"/>
          </a:xfrm>
          <a:prstGeom prst="rect">
            <a:avLst/>
          </a:prstGeom>
        </p:spPr>
      </p:pic>
      <p:pic>
        <p:nvPicPr>
          <p:cNvPr id="5" name="Imagem 4">
            <a:hlinkClick r:id="rId9"/>
            <a:extLst>
              <a:ext uri="{FF2B5EF4-FFF2-40B4-BE49-F238E27FC236}">
                <a16:creationId xmlns:a16="http://schemas.microsoft.com/office/drawing/2014/main" id="{D791A5C3-34DF-805A-B5FD-4FE088D4D3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2141" y="4089176"/>
            <a:ext cx="525792" cy="5257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78" descr="Sem-Título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/>
          <p:nvPr/>
        </p:nvSpPr>
        <p:spPr>
          <a:xfrm>
            <a:off x="0" y="-75"/>
            <a:ext cx="9180512" cy="51435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80" name="Shape 80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1" name="Shape 81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FFFFFF">
              <a:alpha val="7192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2" name="Shape 82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3" name="Shape 83"/>
          <p:cNvSpPr txBox="1"/>
          <p:nvPr/>
        </p:nvSpPr>
        <p:spPr>
          <a:xfrm>
            <a:off x="105900" y="168290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sz="480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About</a:t>
            </a:r>
            <a:endParaRPr lang="pt-BR" sz="480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sz="480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ABRINSTAL</a:t>
            </a:r>
          </a:p>
        </p:txBody>
      </p:sp>
      <p:cxnSp>
        <p:nvCxnSpPr>
          <p:cNvPr id="85" name="Shape 85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6" name="Shape 86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7" name="Shape 87"/>
          <p:cNvSpPr txBox="1"/>
          <p:nvPr/>
        </p:nvSpPr>
        <p:spPr>
          <a:xfrm>
            <a:off x="3166200" y="428610"/>
            <a:ext cx="5834956" cy="44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Font typeface="Wingdings"/>
              <a:buChar char="Ø"/>
            </a:pPr>
            <a:r>
              <a:rPr lang="pt-BR" b="1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Non-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profit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organization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created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in 2006</a:t>
            </a:r>
            <a:endParaRPr lang="pt-BR" dirty="0">
              <a:solidFill>
                <a:srgbClr val="F3F3F3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/>
            <a:endParaRPr lang="pt-BR" dirty="0">
              <a:solidFill>
                <a:srgbClr val="F3F3F3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>
              <a:buFont typeface="Wingdings"/>
              <a:buChar char="Ø"/>
            </a:pP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Coordenates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represent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defends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sector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interests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Brazil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, in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addition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representing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country in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events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international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fóruns </a:t>
            </a:r>
            <a:r>
              <a:rPr lang="pt-BR" dirty="0" err="1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3F3F3"/>
                </a:solidFill>
                <a:latin typeface="Fjalla One"/>
                <a:ea typeface="Fjalla One"/>
                <a:cs typeface="Fjalla One"/>
                <a:sym typeface="Fjalla One"/>
              </a:rPr>
              <a:t> sector</a:t>
            </a:r>
          </a:p>
          <a:p>
            <a:pPr lvl="0">
              <a:buFont typeface="Wingdings"/>
              <a:buChar char="Ø"/>
            </a:pPr>
            <a:endParaRPr lang="pt-BR" dirty="0">
              <a:solidFill>
                <a:srgbClr val="F3F3F3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buFont typeface="Wingdings"/>
              <a:buChar char="Ø"/>
            </a:pP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Plans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organizes,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promote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execute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actions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aimed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conformity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performance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dirty="0" err="1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efficiency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chemeClr val="accent1"/>
                </a:solidFill>
                <a:latin typeface="Fjalla One"/>
                <a:sym typeface="Fjalla One"/>
              </a:rPr>
              <a:t>sustainability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infrastructure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:</a:t>
            </a:r>
          </a:p>
          <a:p>
            <a:pPr lvl="0"/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buFont typeface="Wingdings"/>
              <a:buChar char="Ø"/>
            </a:pP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buFont typeface="Wingdings"/>
              <a:buChar char="Ø"/>
            </a:pP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3283038" y="2394050"/>
            <a:ext cx="29778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Electric</a:t>
            </a: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Hidraulic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Sanitary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Fuel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gases</a:t>
            </a: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Prevention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combat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fires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Building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automation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	</a:t>
            </a: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Eletronic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security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	</a:t>
            </a: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Solar </a:t>
            </a: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heating</a:t>
            </a: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</a:p>
          <a:p>
            <a:pPr marL="457200" indent="-228600">
              <a:lnSpc>
                <a:spcPct val="115000"/>
              </a:lnSpc>
              <a:buClr>
                <a:srgbClr val="FFFFFF"/>
              </a:buClr>
              <a:buSzPct val="100000"/>
              <a:buFont typeface="Fjalla One"/>
              <a:buChar char="●"/>
            </a:pPr>
            <a:r>
              <a:rPr lang="pt-BR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Telecommunications</a:t>
            </a:r>
            <a:endParaRPr lang="pt-BR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0" name="Shape 90"/>
          <p:cNvSpPr txBox="1"/>
          <p:nvPr/>
        </p:nvSpPr>
        <p:spPr>
          <a:xfrm>
            <a:off x="3166200" y="3818025"/>
            <a:ext cx="6779400" cy="79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BD45808-B673-4ADA-F7AB-51A195865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853" y="4320041"/>
            <a:ext cx="1058147" cy="6126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Shape 96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7" name="Shape 97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98" name="Shape 98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9" name="Shape 99"/>
          <p:cNvSpPr txBox="1"/>
          <p:nvPr/>
        </p:nvSpPr>
        <p:spPr>
          <a:xfrm>
            <a:off x="105900" y="168290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48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About</a:t>
            </a:r>
            <a:endParaRPr lang="pt-BR" sz="48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sz="4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ABRINSTAL</a:t>
            </a:r>
            <a:endParaRPr lang="pt-BR" sz="17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101" name="Shape 101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2" name="Shape 102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" name="Retângulo 10"/>
          <p:cNvSpPr/>
          <p:nvPr/>
        </p:nvSpPr>
        <p:spPr>
          <a:xfrm>
            <a:off x="3013176" y="667914"/>
            <a:ext cx="531668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/>
            <a:r>
              <a:rPr lang="pt-BR" altLang="en-US" sz="2800" u="sng" dirty="0">
                <a:solidFill>
                  <a:srgbClr val="002060"/>
                </a:solidFill>
                <a:latin typeface="Fjalla One"/>
                <a:ea typeface="Fjalla One"/>
                <a:cs typeface="Fjalla One"/>
              </a:rPr>
              <a:t>VISION</a:t>
            </a:r>
          </a:p>
          <a:p>
            <a:pPr marL="342900" lvl="1"/>
            <a:endParaRPr lang="pt-BR" altLang="en-US" sz="2000" u="sng" dirty="0">
              <a:solidFill>
                <a:srgbClr val="002060"/>
              </a:solidFill>
              <a:latin typeface="Fjalla One" charset="0"/>
            </a:endParaRPr>
          </a:p>
          <a:p>
            <a:pPr marL="342900" lvl="1"/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Transform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infrastructure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construction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environment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by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promoting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conformity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, Sustainability, performance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eficiency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infrastructure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installation</a:t>
            </a:r>
            <a:endParaRPr lang="pt-BR" altLang="en-US" dirty="0">
              <a:solidFill>
                <a:srgbClr val="002060"/>
              </a:solidFill>
              <a:latin typeface="Fjalla One" charset="0"/>
            </a:endParaRPr>
          </a:p>
          <a:p>
            <a:pPr marL="342900" lvl="1"/>
            <a:endParaRPr lang="pt-BR" altLang="en-US" dirty="0">
              <a:latin typeface="Fjalla One" charset="0"/>
            </a:endParaRPr>
          </a:p>
          <a:p>
            <a:pPr marL="342900" lvl="1"/>
            <a:endParaRPr lang="pt-BR" altLang="en-US" dirty="0">
              <a:latin typeface="Fjalla One" charset="0"/>
            </a:endParaRPr>
          </a:p>
          <a:p>
            <a:pPr marL="342900" lvl="1"/>
            <a:endParaRPr lang="pt-BR" altLang="en-US" dirty="0">
              <a:latin typeface="Fjalla One" charset="0"/>
            </a:endParaRPr>
          </a:p>
          <a:p>
            <a:pPr marL="342900" lvl="1"/>
            <a:r>
              <a:rPr lang="pt-BR" altLang="en-US" sz="2800" u="sng" dirty="0">
                <a:solidFill>
                  <a:srgbClr val="002060"/>
                </a:solidFill>
                <a:latin typeface="Fjalla One"/>
                <a:ea typeface="Fjalla One"/>
                <a:cs typeface="Fjalla One"/>
              </a:rPr>
              <a:t>MISSION</a:t>
            </a:r>
          </a:p>
          <a:p>
            <a:pPr marL="342900" lvl="1"/>
            <a:endParaRPr lang="pt-BR" altLang="en-US" sz="2000" u="sng" dirty="0">
              <a:solidFill>
                <a:srgbClr val="002060"/>
              </a:solidFill>
              <a:latin typeface="Fjalla One" charset="0"/>
            </a:endParaRPr>
          </a:p>
          <a:p>
            <a:pPr marL="342900" lvl="1"/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Promote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development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improvement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infrastructure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installation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in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Brazil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through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actions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to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encourage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technological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development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innovation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,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support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energy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transition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,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support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technical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standards,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train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improve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human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resources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other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infrastructure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improvement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activities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in </a:t>
            </a:r>
            <a:r>
              <a:rPr lang="pt-BR" dirty="0" err="1">
                <a:solidFill>
                  <a:srgbClr val="002060"/>
                </a:solidFill>
                <a:latin typeface="Fjalla One" charset="0"/>
                <a:sym typeface="Fjalla One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 charset="0"/>
                <a:sym typeface="Fjalla One"/>
              </a:rPr>
              <a:t> country</a:t>
            </a:r>
            <a:endParaRPr lang="pt-BR" altLang="en-US" dirty="0">
              <a:solidFill>
                <a:srgbClr val="002060"/>
              </a:solidFill>
              <a:latin typeface="Fjalla One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Shape 96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7" name="Shape 97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98" name="Shape 98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9" name="Shape 99"/>
          <p:cNvSpPr txBox="1"/>
          <p:nvPr/>
        </p:nvSpPr>
        <p:spPr>
          <a:xfrm>
            <a:off x="105900" y="168290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4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Sobre a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4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ABRINSTAL</a:t>
            </a:r>
            <a:endParaRPr lang="pt-BR" sz="17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cxnSp>
        <p:nvCxnSpPr>
          <p:cNvPr id="101" name="Shape 101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2" name="Shape 102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" name="Retângulo 10"/>
          <p:cNvSpPr/>
          <p:nvPr/>
        </p:nvSpPr>
        <p:spPr>
          <a:xfrm>
            <a:off x="3287755" y="648434"/>
            <a:ext cx="524468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/>
            <a:endParaRPr lang="pt-BR" altLang="en-US" sz="2800" u="sng" dirty="0">
              <a:solidFill>
                <a:srgbClr val="002060"/>
              </a:solidFill>
              <a:latin typeface="Fjalla One"/>
              <a:ea typeface="Fjalla One"/>
              <a:cs typeface="Fjalla One"/>
            </a:endParaRPr>
          </a:p>
          <a:p>
            <a:pPr marL="342900"/>
            <a:r>
              <a:rPr lang="pt-BR" altLang="en-US" sz="2800" u="sng" dirty="0">
                <a:solidFill>
                  <a:srgbClr val="002060"/>
                </a:solidFill>
                <a:latin typeface="Fjalla One"/>
                <a:ea typeface="Fjalla One"/>
                <a:cs typeface="Fjalla One"/>
              </a:rPr>
              <a:t>VALUES</a:t>
            </a:r>
          </a:p>
          <a:p>
            <a:pPr marL="342900" lvl="1"/>
            <a:endParaRPr lang="pt-BR" altLang="en-US" sz="2000" u="sng" dirty="0">
              <a:solidFill>
                <a:srgbClr val="002060"/>
              </a:solidFill>
              <a:latin typeface="Fjalla One" charset="0"/>
            </a:endParaRPr>
          </a:p>
          <a:p>
            <a:pPr marL="342900" lvl="1"/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Develop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projects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with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quality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,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safety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,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conformity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transparency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,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ensuring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effective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results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for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various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stakeholders</a:t>
            </a:r>
          </a:p>
          <a:p>
            <a:pPr marL="342900" lvl="1"/>
            <a:endParaRPr lang="pt-BR" altLang="en-US" dirty="0">
              <a:latin typeface="Fjalla One" charset="0"/>
            </a:endParaRPr>
          </a:p>
          <a:p>
            <a:pPr marL="342900" lvl="1"/>
            <a:endParaRPr lang="pt-BR" altLang="en-US" dirty="0">
              <a:latin typeface="Fjalla One" charset="0"/>
            </a:endParaRPr>
          </a:p>
          <a:p>
            <a:pPr marL="342900" lvl="1"/>
            <a:r>
              <a:rPr lang="pt-BR" altLang="en-US" sz="2800" u="sng" dirty="0">
                <a:solidFill>
                  <a:srgbClr val="002060"/>
                </a:solidFill>
                <a:latin typeface="Fjalla One"/>
                <a:ea typeface="Fjalla One"/>
                <a:cs typeface="Fjalla One"/>
              </a:rPr>
              <a:t>GOALS</a:t>
            </a:r>
          </a:p>
          <a:p>
            <a:pPr marL="342900" lvl="1"/>
            <a:endParaRPr lang="pt-BR" altLang="en-US" sz="2000" u="sng" dirty="0">
              <a:solidFill>
                <a:srgbClr val="002060"/>
              </a:solidFill>
              <a:latin typeface="Fjalla One" charset="0"/>
            </a:endParaRPr>
          </a:p>
          <a:p>
            <a:pPr marL="342900" lvl="1" indent="0"/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Increase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safety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resilience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end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consumer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Society, promoting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ethics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in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relationships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compliance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with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technical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regulations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and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the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development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of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sustainable</a:t>
            </a:r>
            <a:r>
              <a:rPr lang="pt-BR" altLang="en-US" dirty="0">
                <a:solidFill>
                  <a:srgbClr val="002060"/>
                </a:solidFill>
                <a:latin typeface="Fjalla One" charset="0"/>
              </a:rPr>
              <a:t> </a:t>
            </a:r>
            <a:r>
              <a:rPr lang="pt-BR" altLang="en-US" dirty="0" err="1">
                <a:solidFill>
                  <a:srgbClr val="002060"/>
                </a:solidFill>
                <a:latin typeface="Fjalla One" charset="0"/>
              </a:rPr>
              <a:t>solutions</a:t>
            </a:r>
            <a:endParaRPr lang="pt-BR" altLang="en-US" dirty="0">
              <a:solidFill>
                <a:srgbClr val="002060"/>
              </a:solidFill>
              <a:latin typeface="Fjalla 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95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Shape 96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7" name="Shape 97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98" name="Shape 98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9" name="Shape 99"/>
          <p:cNvSpPr txBox="1"/>
          <p:nvPr/>
        </p:nvSpPr>
        <p:spPr>
          <a:xfrm>
            <a:off x="105900" y="1682900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4800" dirty="0" err="1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About</a:t>
            </a:r>
            <a:endParaRPr lang="pt-BR" sz="48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sz="4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ABRINSTAL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17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OUR MAIN ACTIVITIES</a:t>
            </a:r>
          </a:p>
        </p:txBody>
      </p:sp>
      <p:cxnSp>
        <p:nvCxnSpPr>
          <p:cNvPr id="101" name="Shape 101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2" name="Shape 102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03" name="Shape 103"/>
          <p:cNvSpPr txBox="1"/>
          <p:nvPr/>
        </p:nvSpPr>
        <p:spPr>
          <a:xfrm>
            <a:off x="2871901" y="555526"/>
            <a:ext cx="6166199" cy="4515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Coordenates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Brazillian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Comitee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Management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Saving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Energy- ABNT/CB-116</a:t>
            </a:r>
          </a:p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endParaRPr lang="pt-BR"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Represents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Brazil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 TC301 (Management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saving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energy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ISO 50.001)</a:t>
            </a:r>
            <a:endParaRPr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None/>
            </a:pPr>
            <a:endParaRPr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Coordenates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BIP: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Installers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Facilities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Companies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Conformity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Evaluation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System</a:t>
            </a:r>
          </a:p>
          <a:p>
            <a:pPr marL="228600" lvl="0">
              <a:lnSpc>
                <a:spcPct val="115000"/>
              </a:lnSpc>
              <a:buClr>
                <a:srgbClr val="03234F"/>
              </a:buClr>
            </a:pPr>
            <a:endParaRPr lang="pt-BR"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Promotes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spread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best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practicies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sector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governement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press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NGOs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civil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society</a:t>
            </a:r>
            <a:endParaRPr lang="pt-BR"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endParaRPr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Arranges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strategic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events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 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sector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promotes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networking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between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professionals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sector</a:t>
            </a:r>
          </a:p>
          <a:p>
            <a:pPr marL="228600" lvl="0">
              <a:lnSpc>
                <a:spcPct val="115000"/>
              </a:lnSpc>
              <a:buClr>
                <a:srgbClr val="03234F"/>
              </a:buClr>
            </a:pPr>
            <a:endParaRPr sz="1350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indent="-228600">
              <a:lnSpc>
                <a:spcPct val="115000"/>
              </a:lnSpc>
              <a:buClr>
                <a:srgbClr val="03234F"/>
              </a:buClr>
              <a:buFont typeface="Fjalla One"/>
              <a:buChar char="●"/>
            </a:pP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Performs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projects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: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technical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studies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planing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strategic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evaluations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spread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information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linked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conformity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Sustainability, performance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efficiency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sz="1350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sz="1350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endParaRPr lang="pt-BR" sz="1350" dirty="0">
              <a:solidFill>
                <a:srgbClr val="03234F"/>
              </a:solidFill>
              <a:latin typeface="Fjalla One"/>
              <a:ea typeface="Fjalla One"/>
              <a:cs typeface="Fjalla On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Shape 67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" name="Shape 68"/>
          <p:cNvCxnSpPr/>
          <p:nvPr/>
        </p:nvCxnSpPr>
        <p:spPr>
          <a:xfrm rot="10800000">
            <a:off x="571473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" name="Shape 69"/>
          <p:cNvCxnSpPr/>
          <p:nvPr/>
        </p:nvCxnSpPr>
        <p:spPr>
          <a:xfrm rot="10800000" flipV="1">
            <a:off x="0" y="4857766"/>
            <a:ext cx="1785918" cy="3358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" name="Shape 70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1" name="Shape 71"/>
          <p:cNvSpPr txBox="1"/>
          <p:nvPr/>
        </p:nvSpPr>
        <p:spPr>
          <a:xfrm>
            <a:off x="388350" y="2051512"/>
            <a:ext cx="2495400" cy="108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pt-BR" sz="6000" dirty="0">
              <a:solidFill>
                <a:srgbClr val="FFFFF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3119050" y="1294700"/>
            <a:ext cx="3189600" cy="302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000100" y="478870"/>
            <a:ext cx="7643866" cy="427809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2000" dirty="0">
                <a:solidFill>
                  <a:srgbClr val="002060"/>
                </a:solidFill>
                <a:latin typeface="Fjalla One" charset="0"/>
              </a:rPr>
              <a:t>ABRINSTAL  </a:t>
            </a:r>
            <a:r>
              <a:rPr lang="pt-BR" sz="2000" dirty="0" err="1">
                <a:solidFill>
                  <a:srgbClr val="002060"/>
                </a:solidFill>
                <a:latin typeface="Fjalla One" charset="0"/>
              </a:rPr>
              <a:t>timeline</a:t>
            </a:r>
            <a:endParaRPr lang="pt-BR" sz="2000" dirty="0">
              <a:solidFill>
                <a:srgbClr val="002060"/>
              </a:solidFill>
              <a:latin typeface="Fjalla One" charset="0"/>
            </a:endParaRPr>
          </a:p>
          <a:p>
            <a:endParaRPr lang="pt-BR" dirty="0">
              <a:latin typeface="Fjalla One" charset="0"/>
            </a:endParaRP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2006 – ABRINSTAL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is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created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–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From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Qualinstal’s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activities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with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Sindinstalação</a:t>
            </a: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2008 –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Execution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first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projects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Research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,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Development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Innovation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(RD&amp;I) </a:t>
            </a:r>
            <a:br>
              <a:rPr lang="pt-BR" dirty="0">
                <a:solidFill>
                  <a:srgbClr val="002060"/>
                </a:solidFill>
                <a:latin typeface="Fjalla One"/>
              </a:rPr>
            </a:br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2011 –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Begins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to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participate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in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international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standardization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activities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, 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such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as ISO meetings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relating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to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issues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energy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economics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management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climate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change</a:t>
            </a:r>
            <a:endParaRPr lang="pt-BR" dirty="0">
              <a:solidFill>
                <a:srgbClr val="002060"/>
              </a:solidFill>
              <a:latin typeface="Fjalla One"/>
            </a:endParaRP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2013 –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Becomes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member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i="1" dirty="0">
                <a:solidFill>
                  <a:srgbClr val="002060"/>
                </a:solidFill>
                <a:latin typeface="Fjalla One"/>
              </a:rPr>
              <a:t>World </a:t>
            </a:r>
            <a:r>
              <a:rPr lang="pt-BR" i="1" dirty="0" err="1">
                <a:solidFill>
                  <a:srgbClr val="002060"/>
                </a:solidFill>
                <a:latin typeface="Fjalla One"/>
              </a:rPr>
              <a:t>Plumbing</a:t>
            </a:r>
            <a:r>
              <a:rPr lang="pt-BR" i="1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i="1" dirty="0" err="1">
                <a:solidFill>
                  <a:srgbClr val="002060"/>
                </a:solidFill>
                <a:latin typeface="Fjalla One"/>
              </a:rPr>
              <a:t>Council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- WPC </a:t>
            </a: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2015 –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Assists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in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creation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and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takes over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the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management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of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CB-116 Energy Management,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from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ABNT</a:t>
            </a:r>
          </a:p>
          <a:p>
            <a:endParaRPr lang="pt-BR" dirty="0">
              <a:solidFill>
                <a:srgbClr val="002060"/>
              </a:solidFill>
              <a:latin typeface="Fjalla One" charset="0"/>
            </a:endParaRP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2018 –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Agreement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with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Procel / Eletrobras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to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promote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energy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management</a:t>
            </a: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           - BIP release – Building </a:t>
            </a:r>
            <a:r>
              <a:rPr lang="pt-BR" dirty="0" err="1">
                <a:solidFill>
                  <a:srgbClr val="002060"/>
                </a:solidFill>
                <a:latin typeface="Fjalla One"/>
              </a:rPr>
              <a:t>Installation</a:t>
            </a:r>
            <a:r>
              <a:rPr lang="pt-BR" dirty="0">
                <a:solidFill>
                  <a:srgbClr val="002060"/>
                </a:solidFill>
                <a:latin typeface="Fjalla One"/>
              </a:rPr>
              <a:t> Performance</a:t>
            </a:r>
          </a:p>
          <a:p>
            <a:r>
              <a:rPr lang="pt-BR" dirty="0">
                <a:solidFill>
                  <a:srgbClr val="002060"/>
                </a:solidFill>
                <a:latin typeface="Fjalla One"/>
              </a:rPr>
              <a:t>           -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Technical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and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Institutional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Cooperation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Agreement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with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SindusCon-SP </a:t>
            </a:r>
          </a:p>
          <a:p>
            <a:endParaRPr lang="pt-BR" altLang="pt-BR" dirty="0">
              <a:solidFill>
                <a:srgbClr val="002060"/>
              </a:solidFill>
              <a:latin typeface="Fjalla One"/>
            </a:endParaRPr>
          </a:p>
          <a:p>
            <a:r>
              <a:rPr lang="pt-BR" altLang="pt-BR" dirty="0">
                <a:solidFill>
                  <a:srgbClr val="002060"/>
                </a:solidFill>
                <a:latin typeface="Fjalla One"/>
              </a:rPr>
              <a:t>2021 –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Establishes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support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structure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for USP-RCGI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advocacy</a:t>
            </a:r>
            <a:r>
              <a:rPr lang="pt-BR" altLang="pt-BR" dirty="0">
                <a:solidFill>
                  <a:srgbClr val="002060"/>
                </a:solidFill>
                <a:latin typeface="Fjalla One"/>
              </a:rPr>
              <a:t> </a:t>
            </a:r>
            <a:r>
              <a:rPr lang="pt-BR" altLang="pt-BR" dirty="0" err="1">
                <a:solidFill>
                  <a:srgbClr val="002060"/>
                </a:solidFill>
                <a:latin typeface="Fjalla One"/>
              </a:rPr>
              <a:t>projects</a:t>
            </a:r>
            <a:endParaRPr lang="pt-BR" altLang="pt-BR" dirty="0">
              <a:solidFill>
                <a:srgbClr val="002060"/>
              </a:solidFill>
              <a:latin typeface="Fjalla One"/>
            </a:endParaRPr>
          </a:p>
          <a:p>
            <a:endParaRPr lang="pt-BR" dirty="0">
              <a:solidFill>
                <a:srgbClr val="002060"/>
              </a:solidFill>
              <a:latin typeface="Fjalla One"/>
            </a:endParaRPr>
          </a:p>
        </p:txBody>
      </p:sp>
      <p:sp>
        <p:nvSpPr>
          <p:cNvPr id="14" name="Shape 66"/>
          <p:cNvSpPr/>
          <p:nvPr/>
        </p:nvSpPr>
        <p:spPr>
          <a:xfrm>
            <a:off x="306000" y="341325"/>
            <a:ext cx="265472" cy="45198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41F8F9-84D7-4B84-B0C0-0E93902CE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15"/>
            <a:ext cx="65" cy="2577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Shape 256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7" name="Shape 257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58" name="Shape 258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59" name="Shape 259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62" name="Shape 262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63" name="Shape 263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64" name="Shape 264"/>
          <p:cNvSpPr txBox="1"/>
          <p:nvPr/>
        </p:nvSpPr>
        <p:spPr>
          <a:xfrm>
            <a:off x="3235550" y="1563638"/>
            <a:ext cx="5814300" cy="302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&gt;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Development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actions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within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civil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construction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market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qualify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companies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monitor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conformity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, Sustainability, performance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efficiency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. The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program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includes: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Definitions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requirements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certification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companies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Monitoring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of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certified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installation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companies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Annual fórum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publicize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issues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related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to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certification</a:t>
            </a: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endParaRPr lang="pt-BR"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457200" lvl="0" indent="-228600">
              <a:spcBef>
                <a:spcPts val="0"/>
              </a:spcBef>
              <a:buClr>
                <a:srgbClr val="03234F"/>
              </a:buClr>
              <a:buFont typeface="Fjalla One"/>
              <a:buChar char="●"/>
            </a:pP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Support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“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voluntary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”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certification</a:t>
            </a:r>
            <a:r>
              <a:rPr lang="pt-BR" dirty="0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pt-BR" dirty="0" err="1">
                <a:solidFill>
                  <a:srgbClr val="03234F"/>
                </a:solidFill>
                <a:latin typeface="Fjalla One"/>
                <a:ea typeface="Fjalla One"/>
                <a:cs typeface="Fjalla One"/>
                <a:sym typeface="Fjalla One"/>
              </a:rPr>
              <a:t>process</a:t>
            </a:r>
            <a:endParaRPr dirty="0">
              <a:solidFill>
                <a:srgbClr val="03234F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5" name="Shape 260"/>
          <p:cNvSpPr txBox="1"/>
          <p:nvPr/>
        </p:nvSpPr>
        <p:spPr>
          <a:xfrm>
            <a:off x="160885" y="449834"/>
            <a:ext cx="3060300" cy="19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2800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MAIN PROJECTS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AND STRATEGIC ACTIONS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BD39F91-E766-4BE2-A666-9AAF2687F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13" y="1563638"/>
            <a:ext cx="2060051" cy="3116413"/>
          </a:xfrm>
          <a:prstGeom prst="rect">
            <a:avLst/>
          </a:prstGeom>
        </p:spPr>
      </p:pic>
      <p:pic>
        <p:nvPicPr>
          <p:cNvPr id="17" name="Imagem 16" descr="Uma imagem contendo desenho, placar&#10;&#10;Descrição gerada automaticamente">
            <a:extLst>
              <a:ext uri="{FF2B5EF4-FFF2-40B4-BE49-F238E27FC236}">
                <a16:creationId xmlns:a16="http://schemas.microsoft.com/office/drawing/2014/main" id="{4128A37B-8E42-44F4-9928-CD949F8B1A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42" t="10063" r="3324" b="5924"/>
          <a:stretch/>
        </p:blipFill>
        <p:spPr>
          <a:xfrm>
            <a:off x="4716016" y="411510"/>
            <a:ext cx="2808308" cy="12344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Shape 256" descr="projeto.jpg"/>
          <p:cNvPicPr preferRelativeResize="0"/>
          <p:nvPr/>
        </p:nvPicPr>
        <p:blipFill rotWithShape="1">
          <a:blip r:embed="rId3">
            <a:alphaModFix/>
          </a:blip>
          <a:srcRect l="56504"/>
          <a:stretch/>
        </p:blipFill>
        <p:spPr>
          <a:xfrm>
            <a:off x="306001" y="341325"/>
            <a:ext cx="2660097" cy="451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7" name="Shape 257"/>
          <p:cNvCxnSpPr/>
          <p:nvPr/>
        </p:nvCxnSpPr>
        <p:spPr>
          <a:xfrm rot="10800000">
            <a:off x="0" y="4861125"/>
            <a:ext cx="2977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58" name="Shape 258"/>
          <p:cNvSpPr/>
          <p:nvPr/>
        </p:nvSpPr>
        <p:spPr>
          <a:xfrm>
            <a:off x="306000" y="342175"/>
            <a:ext cx="2660100" cy="4518900"/>
          </a:xfrm>
          <a:prstGeom prst="rect">
            <a:avLst/>
          </a:prstGeom>
          <a:solidFill>
            <a:srgbClr val="03234F">
              <a:alpha val="8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259" name="Shape 259"/>
          <p:cNvCxnSpPr/>
          <p:nvPr/>
        </p:nvCxnSpPr>
        <p:spPr>
          <a:xfrm>
            <a:off x="306000" y="341325"/>
            <a:ext cx="0" cy="4802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62" name="Shape 262"/>
          <p:cNvCxnSpPr/>
          <p:nvPr/>
        </p:nvCxnSpPr>
        <p:spPr>
          <a:xfrm>
            <a:off x="306025" y="341325"/>
            <a:ext cx="883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63" name="Shape 263"/>
          <p:cNvCxnSpPr/>
          <p:nvPr/>
        </p:nvCxnSpPr>
        <p:spPr>
          <a:xfrm rot="10800000">
            <a:off x="2966100" y="0"/>
            <a:ext cx="0" cy="4849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" name="CaixaDeTexto 2"/>
          <p:cNvSpPr txBox="1"/>
          <p:nvPr/>
        </p:nvSpPr>
        <p:spPr>
          <a:xfrm>
            <a:off x="5388656" y="819863"/>
            <a:ext cx="2932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2060"/>
                </a:solidFill>
                <a:latin typeface="Fjalla One"/>
                <a:ea typeface="Fjalla One"/>
                <a:cs typeface="Fjalla One"/>
              </a:rPr>
              <a:t>2026 BIP SPONSORS</a:t>
            </a:r>
          </a:p>
        </p:txBody>
      </p:sp>
      <p:pic>
        <p:nvPicPr>
          <p:cNvPr id="25" name="Imagem 24" descr="Uma imagem contendo desenho, placar&#10;&#10;Descrição gerada automaticamente">
            <a:extLst>
              <a:ext uri="{FF2B5EF4-FFF2-40B4-BE49-F238E27FC236}">
                <a16:creationId xmlns:a16="http://schemas.microsoft.com/office/drawing/2014/main" id="{22685857-6654-431C-BC6F-0A5AEB96C2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42" t="10063" r="3324" b="5924"/>
          <a:stretch/>
        </p:blipFill>
        <p:spPr>
          <a:xfrm>
            <a:off x="2983211" y="617865"/>
            <a:ext cx="1970160" cy="86605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A8F46B4-5D36-4862-A94F-23F65392B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57" y="884736"/>
            <a:ext cx="2310584" cy="348721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5CDD52F-CD71-6274-7C0F-B8F0EF333E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924" y="1745095"/>
            <a:ext cx="2277714" cy="568517"/>
          </a:xfrm>
          <a:prstGeom prst="rect">
            <a:avLst/>
          </a:prstGeom>
        </p:spPr>
      </p:pic>
      <p:pic>
        <p:nvPicPr>
          <p:cNvPr id="10" name="Imagem 2">
            <a:extLst>
              <a:ext uri="{FF2B5EF4-FFF2-40B4-BE49-F238E27FC236}">
                <a16:creationId xmlns:a16="http://schemas.microsoft.com/office/drawing/2014/main" id="{EF8F249F-2789-DCEA-7591-E00075A0C8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057" y="1791406"/>
            <a:ext cx="963349" cy="120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81DE3EF-A918-39CC-CB95-F6E1601574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1867" y="2313612"/>
            <a:ext cx="2667480" cy="107944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45FA8BD-3200-C677-379C-BF3AE69E90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9555" y="3707759"/>
            <a:ext cx="2529792" cy="81445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C236113-70BA-CC7A-9AD8-1D21A1537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811" t="4449" r="5320" b="13495"/>
          <a:stretch>
            <a:fillRect/>
          </a:stretch>
        </p:blipFill>
        <p:spPr>
          <a:xfrm>
            <a:off x="5929131" y="3126228"/>
            <a:ext cx="2529791" cy="111605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82930C9-A0F3-9A97-5D0B-B4DFE3F82B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08677" y="1947432"/>
            <a:ext cx="1106882" cy="113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6483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4517</TotalTime>
  <Words>1678</Words>
  <Application>Microsoft Office PowerPoint</Application>
  <PresentationFormat>Apresentação na tela (16:9)</PresentationFormat>
  <Paragraphs>309</Paragraphs>
  <Slides>27</Slides>
  <Notes>27</Notes>
  <HiddenSlides>1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Wingdings</vt:lpstr>
      <vt:lpstr>Arial</vt:lpstr>
      <vt:lpstr>Fjalla One</vt:lpstr>
      <vt:lpstr>simple-light-2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Suzy Gasparini</dc:creator>
  <cp:lastModifiedBy>Renata Mendes Pelicer</cp:lastModifiedBy>
  <cp:revision>550</cp:revision>
  <dcterms:modified xsi:type="dcterms:W3CDTF">2026-07-21T12:58:45Z</dcterms:modified>
</cp:coreProperties>
</file>